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5"/>
    <p:sldMasterId id="2147483684" r:id="rId6"/>
    <p:sldMasterId id="2147483685"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Lst>
  <p:sldSz cy="5143500" cx="9144000"/>
  <p:notesSz cx="6858000" cy="9144000"/>
  <p:embeddedFontLst>
    <p:embeddedFont>
      <p:font typeface="Raleway"/>
      <p:regular r:id="rId51"/>
      <p:bold r:id="rId52"/>
      <p:italic r:id="rId53"/>
      <p:boldItalic r:id="rId54"/>
    </p:embeddedFont>
    <p:embeddedFont>
      <p:font typeface="Roboto"/>
      <p:regular r:id="rId55"/>
      <p:bold r:id="rId56"/>
      <p:italic r:id="rId57"/>
      <p:boldItalic r:id="rId58"/>
    </p:embeddedFont>
    <p:embeddedFont>
      <p:font typeface="Proxima Nova"/>
      <p:regular r:id="rId59"/>
      <p:bold r:id="rId60"/>
      <p:italic r:id="rId61"/>
      <p:boldItalic r:id="rId62"/>
    </p:embeddedFont>
    <p:embeddedFont>
      <p:font typeface="Proxima Nova Semibold"/>
      <p:regular r:id="rId63"/>
      <p:bold r:id="rId64"/>
      <p:boldItalic r:id="rId65"/>
    </p:embeddedFont>
    <p:embeddedFont>
      <p:font typeface="Oswald"/>
      <p:regular r:id="rId66"/>
      <p:bold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867B1E8-A7B7-43CE-958F-C69F2FBF16E7}">
  <a:tblStyle styleId="{0867B1E8-A7B7-43CE-958F-C69F2FBF16E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2.xml"/><Relationship Id="rId64" Type="http://schemas.openxmlformats.org/officeDocument/2006/relationships/font" Target="fonts/ProximaNovaSemibold-bold.fntdata"/><Relationship Id="rId63" Type="http://schemas.openxmlformats.org/officeDocument/2006/relationships/font" Target="fonts/ProximaNovaSemibold-regular.fntdata"/><Relationship Id="rId22" Type="http://schemas.openxmlformats.org/officeDocument/2006/relationships/slide" Target="slides/slide14.xml"/><Relationship Id="rId66" Type="http://schemas.openxmlformats.org/officeDocument/2006/relationships/font" Target="fonts/Oswald-regular.fntdata"/><Relationship Id="rId21" Type="http://schemas.openxmlformats.org/officeDocument/2006/relationships/slide" Target="slides/slide13.xml"/><Relationship Id="rId65" Type="http://schemas.openxmlformats.org/officeDocument/2006/relationships/font" Target="fonts/ProximaNovaSemibold-boldItalic.fntdata"/><Relationship Id="rId24" Type="http://schemas.openxmlformats.org/officeDocument/2006/relationships/slide" Target="slides/slide16.xml"/><Relationship Id="rId23" Type="http://schemas.openxmlformats.org/officeDocument/2006/relationships/slide" Target="slides/slide15.xml"/><Relationship Id="rId67" Type="http://schemas.openxmlformats.org/officeDocument/2006/relationships/font" Target="fonts/Oswald-bold.fntdata"/><Relationship Id="rId60" Type="http://schemas.openxmlformats.org/officeDocument/2006/relationships/font" Target="fonts/ProximaNova-bold.fntdata"/><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Raleway-regular.fntdata"/><Relationship Id="rId50" Type="http://schemas.openxmlformats.org/officeDocument/2006/relationships/slide" Target="slides/slide42.xml"/><Relationship Id="rId53" Type="http://schemas.openxmlformats.org/officeDocument/2006/relationships/font" Target="fonts/Raleway-italic.fntdata"/><Relationship Id="rId52" Type="http://schemas.openxmlformats.org/officeDocument/2006/relationships/font" Target="fonts/Raleway-bold.fntdata"/><Relationship Id="rId11" Type="http://schemas.openxmlformats.org/officeDocument/2006/relationships/slide" Target="slides/slide3.xml"/><Relationship Id="rId55" Type="http://schemas.openxmlformats.org/officeDocument/2006/relationships/font" Target="fonts/Roboto-regular.fntdata"/><Relationship Id="rId10" Type="http://schemas.openxmlformats.org/officeDocument/2006/relationships/slide" Target="slides/slide2.xml"/><Relationship Id="rId54" Type="http://schemas.openxmlformats.org/officeDocument/2006/relationships/font" Target="fonts/Raleway-boldItalic.fntdata"/><Relationship Id="rId13" Type="http://schemas.openxmlformats.org/officeDocument/2006/relationships/slide" Target="slides/slide5.xml"/><Relationship Id="rId57" Type="http://schemas.openxmlformats.org/officeDocument/2006/relationships/font" Target="fonts/Roboto-italic.fntdata"/><Relationship Id="rId12" Type="http://schemas.openxmlformats.org/officeDocument/2006/relationships/slide" Target="slides/slide4.xml"/><Relationship Id="rId56" Type="http://schemas.openxmlformats.org/officeDocument/2006/relationships/font" Target="fonts/Roboto-bold.fntdata"/><Relationship Id="rId15" Type="http://schemas.openxmlformats.org/officeDocument/2006/relationships/slide" Target="slides/slide7.xml"/><Relationship Id="rId59" Type="http://schemas.openxmlformats.org/officeDocument/2006/relationships/font" Target="fonts/ProximaNova-regular.fntdata"/><Relationship Id="rId14" Type="http://schemas.openxmlformats.org/officeDocument/2006/relationships/slide" Target="slides/slide6.xml"/><Relationship Id="rId58" Type="http://schemas.openxmlformats.org/officeDocument/2006/relationships/font" Target="fonts/Roboto-boldItalic.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jpg>
</file>

<file path=ppt/media/image10.jpg>
</file>

<file path=ppt/media/image11.png>
</file>

<file path=ppt/media/image12.png>
</file>

<file path=ppt/media/image2.jpg>
</file>

<file path=ppt/media/image3.jp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edbc87cdde_1_1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edbc87cdde_1_1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f10c468c40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f10c468c40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edbc87cdde_1_19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edbc87cdde_1_19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cb1ef994f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cb1ef994f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edbc87cdde_1_20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edbc87cdde_1_20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 name="Shape 1044"/>
        <p:cNvGrpSpPr/>
        <p:nvPr/>
      </p:nvGrpSpPr>
      <p:grpSpPr>
        <a:xfrm>
          <a:off x="0" y="0"/>
          <a:ext cx="0" cy="0"/>
          <a:chOff x="0" y="0"/>
          <a:chExt cx="0" cy="0"/>
        </a:xfrm>
      </p:grpSpPr>
      <p:sp>
        <p:nvSpPr>
          <p:cNvPr id="1045" name="Google Shape;1045;gcb1ef994f1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 name="Google Shape;1046;gcb1ef994f1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edbc87cdde_1_21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edbc87cdde_1_21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 name="Shape 1088"/>
        <p:cNvGrpSpPr/>
        <p:nvPr/>
      </p:nvGrpSpPr>
      <p:grpSpPr>
        <a:xfrm>
          <a:off x="0" y="0"/>
          <a:ext cx="0" cy="0"/>
          <a:chOff x="0" y="0"/>
          <a:chExt cx="0" cy="0"/>
        </a:xfrm>
      </p:grpSpPr>
      <p:sp>
        <p:nvSpPr>
          <p:cNvPr id="1089" name="Google Shape;1089;gedbc87cdde_1_6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 name="Google Shape;1090;gedbc87cdde_1_6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Apply for hatchery grant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6 students working 2-3 hours per week</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edbc87cdde_1_22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edbc87cdde_1_22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ecfa1cba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ecfa1cba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edbc87cdde_1_40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edbc87cdde_1_40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edbc87cdde_1_12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edbc87cdde_1_12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ecfa1cba2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ecfa1cba2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 name="Shape 1172"/>
        <p:cNvGrpSpPr/>
        <p:nvPr/>
      </p:nvGrpSpPr>
      <p:grpSpPr>
        <a:xfrm>
          <a:off x="0" y="0"/>
          <a:ext cx="0" cy="0"/>
          <a:chOff x="0" y="0"/>
          <a:chExt cx="0" cy="0"/>
        </a:xfrm>
      </p:grpSpPr>
      <p:sp>
        <p:nvSpPr>
          <p:cNvPr id="1173" name="Google Shape;1173;gf10c468c40_3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4" name="Google Shape;1174;gf10c468c40_3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edbc87cdde_1_31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 name="Google Shape;1183;gedbc87cdde_1_31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edbc87cdde_1_12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edbc87cdde_1_12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gedbc87cdde_1_9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 name="Google Shape;1194;gedbc87cdde_1_9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9" name="Shape 1199"/>
        <p:cNvGrpSpPr/>
        <p:nvPr/>
      </p:nvGrpSpPr>
      <p:grpSpPr>
        <a:xfrm>
          <a:off x="0" y="0"/>
          <a:ext cx="0" cy="0"/>
          <a:chOff x="0" y="0"/>
          <a:chExt cx="0" cy="0"/>
        </a:xfrm>
      </p:grpSpPr>
      <p:sp>
        <p:nvSpPr>
          <p:cNvPr id="1200" name="Google Shape;1200;gedbc87cdde_1_13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1" name="Google Shape;1201;gedbc87cdde_1_13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6" name="Shape 1216"/>
        <p:cNvGrpSpPr/>
        <p:nvPr/>
      </p:nvGrpSpPr>
      <p:grpSpPr>
        <a:xfrm>
          <a:off x="0" y="0"/>
          <a:ext cx="0" cy="0"/>
          <a:chOff x="0" y="0"/>
          <a:chExt cx="0" cy="0"/>
        </a:xfrm>
      </p:grpSpPr>
      <p:sp>
        <p:nvSpPr>
          <p:cNvPr id="1217" name="Google Shape;1217;gedbc87cdde_1_10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8" name="Google Shape;1218;gedbc87cdde_1_10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 name="Shape 1239"/>
        <p:cNvGrpSpPr/>
        <p:nvPr/>
      </p:nvGrpSpPr>
      <p:grpSpPr>
        <a:xfrm>
          <a:off x="0" y="0"/>
          <a:ext cx="0" cy="0"/>
          <a:chOff x="0" y="0"/>
          <a:chExt cx="0" cy="0"/>
        </a:xfrm>
      </p:grpSpPr>
      <p:sp>
        <p:nvSpPr>
          <p:cNvPr id="1240" name="Google Shape;1240;gedbc87cdde_1_14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1" name="Google Shape;1241;gedbc87cdde_1_14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 name="Shape 1256"/>
        <p:cNvGrpSpPr/>
        <p:nvPr/>
      </p:nvGrpSpPr>
      <p:grpSpPr>
        <a:xfrm>
          <a:off x="0" y="0"/>
          <a:ext cx="0" cy="0"/>
          <a:chOff x="0" y="0"/>
          <a:chExt cx="0" cy="0"/>
        </a:xfrm>
      </p:grpSpPr>
      <p:sp>
        <p:nvSpPr>
          <p:cNvPr id="1257" name="Google Shape;1257;gedbc87cdde_1_15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8" name="Google Shape;1258;gedbc87cdde_1_15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9" name="Shape 1269"/>
        <p:cNvGrpSpPr/>
        <p:nvPr/>
      </p:nvGrpSpPr>
      <p:grpSpPr>
        <a:xfrm>
          <a:off x="0" y="0"/>
          <a:ext cx="0" cy="0"/>
          <a:chOff x="0" y="0"/>
          <a:chExt cx="0" cy="0"/>
        </a:xfrm>
      </p:grpSpPr>
      <p:sp>
        <p:nvSpPr>
          <p:cNvPr id="1270" name="Google Shape;1270;gedbc87cdde_1_23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1" name="Google Shape;1271;gedbc87cdde_1_23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gedbc87cdde_1_7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edbc87cdde_1_7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edbc87cdde_1_24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edbc87cdde_1_24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 name="Shape 1313"/>
        <p:cNvGrpSpPr/>
        <p:nvPr/>
      </p:nvGrpSpPr>
      <p:grpSpPr>
        <a:xfrm>
          <a:off x="0" y="0"/>
          <a:ext cx="0" cy="0"/>
          <a:chOff x="0" y="0"/>
          <a:chExt cx="0" cy="0"/>
        </a:xfrm>
      </p:grpSpPr>
      <p:sp>
        <p:nvSpPr>
          <p:cNvPr id="1314" name="Google Shape;1314;gedbc87cdde_1_17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5" name="Google Shape;1315;gedbc87cdde_1_17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 name="Shape 1319"/>
        <p:cNvGrpSpPr/>
        <p:nvPr/>
      </p:nvGrpSpPr>
      <p:grpSpPr>
        <a:xfrm>
          <a:off x="0" y="0"/>
          <a:ext cx="0" cy="0"/>
          <a:chOff x="0" y="0"/>
          <a:chExt cx="0" cy="0"/>
        </a:xfrm>
      </p:grpSpPr>
      <p:sp>
        <p:nvSpPr>
          <p:cNvPr id="1320" name="Google Shape;1320;gedbc87cdde_1_120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1" name="Google Shape;1321;gedbc87cdde_1_120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gedbc87cdde_1_26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3" name="Google Shape;1343;gedbc87cdde_1_26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2" name="Shape 1362"/>
        <p:cNvGrpSpPr/>
        <p:nvPr/>
      </p:nvGrpSpPr>
      <p:grpSpPr>
        <a:xfrm>
          <a:off x="0" y="0"/>
          <a:ext cx="0" cy="0"/>
          <a:chOff x="0" y="0"/>
          <a:chExt cx="0" cy="0"/>
        </a:xfrm>
      </p:grpSpPr>
      <p:sp>
        <p:nvSpPr>
          <p:cNvPr id="1363" name="Google Shape;1363;gedbc87cdde_1_27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4" name="Google Shape;1364;gedbc87cdde_1_27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 name="Shape 1386"/>
        <p:cNvGrpSpPr/>
        <p:nvPr/>
      </p:nvGrpSpPr>
      <p:grpSpPr>
        <a:xfrm>
          <a:off x="0" y="0"/>
          <a:ext cx="0" cy="0"/>
          <a:chOff x="0" y="0"/>
          <a:chExt cx="0" cy="0"/>
        </a:xfrm>
      </p:grpSpPr>
      <p:sp>
        <p:nvSpPr>
          <p:cNvPr id="1387" name="Google Shape;1387;gedbc87cdde_1_29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 name="Google Shape;1388;gedbc87cdde_1_29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1" name="Shape 1401"/>
        <p:cNvGrpSpPr/>
        <p:nvPr/>
      </p:nvGrpSpPr>
      <p:grpSpPr>
        <a:xfrm>
          <a:off x="0" y="0"/>
          <a:ext cx="0" cy="0"/>
          <a:chOff x="0" y="0"/>
          <a:chExt cx="0" cy="0"/>
        </a:xfrm>
      </p:grpSpPr>
      <p:sp>
        <p:nvSpPr>
          <p:cNvPr id="1402" name="Google Shape;1402;gedbc87cdde_1_30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3" name="Google Shape;1403;gedbc87cdde_1_30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5" name="Shape 1415"/>
        <p:cNvGrpSpPr/>
        <p:nvPr/>
      </p:nvGrpSpPr>
      <p:grpSpPr>
        <a:xfrm>
          <a:off x="0" y="0"/>
          <a:ext cx="0" cy="0"/>
          <a:chOff x="0" y="0"/>
          <a:chExt cx="0" cy="0"/>
        </a:xfrm>
      </p:grpSpPr>
      <p:sp>
        <p:nvSpPr>
          <p:cNvPr id="1416" name="Google Shape;1416;gedbc87cdde_1_28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7" name="Google Shape;1417;gedbc87cdde_1_28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gedbc87cdde_1_25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 name="Google Shape;1448;gedbc87cdde_1_25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5" name="Shape 1465"/>
        <p:cNvGrpSpPr/>
        <p:nvPr/>
      </p:nvGrpSpPr>
      <p:grpSpPr>
        <a:xfrm>
          <a:off x="0" y="0"/>
          <a:ext cx="0" cy="0"/>
          <a:chOff x="0" y="0"/>
          <a:chExt cx="0" cy="0"/>
        </a:xfrm>
      </p:grpSpPr>
      <p:sp>
        <p:nvSpPr>
          <p:cNvPr id="1466" name="Google Shape;1466;gf0e5cde3a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7" name="Google Shape;1467;gf0e5cde3a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edbc87cdde_1_4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edbc87cdde_1_4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4" name="Shape 1484"/>
        <p:cNvGrpSpPr/>
        <p:nvPr/>
      </p:nvGrpSpPr>
      <p:grpSpPr>
        <a:xfrm>
          <a:off x="0" y="0"/>
          <a:ext cx="0" cy="0"/>
          <a:chOff x="0" y="0"/>
          <a:chExt cx="0" cy="0"/>
        </a:xfrm>
      </p:grpSpPr>
      <p:sp>
        <p:nvSpPr>
          <p:cNvPr id="1485" name="Google Shape;1485;gedbc87cdde_1_32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6" name="Google Shape;1486;gedbc87cdde_1_32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7" name="Shape 1507"/>
        <p:cNvGrpSpPr/>
        <p:nvPr/>
      </p:nvGrpSpPr>
      <p:grpSpPr>
        <a:xfrm>
          <a:off x="0" y="0"/>
          <a:ext cx="0" cy="0"/>
          <a:chOff x="0" y="0"/>
          <a:chExt cx="0" cy="0"/>
        </a:xfrm>
      </p:grpSpPr>
      <p:sp>
        <p:nvSpPr>
          <p:cNvPr id="1508" name="Google Shape;1508;gedbc87cdde_1_32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9" name="Google Shape;1509;gedbc87cdde_1_32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4" name="Shape 1844"/>
        <p:cNvGrpSpPr/>
        <p:nvPr/>
      </p:nvGrpSpPr>
      <p:grpSpPr>
        <a:xfrm>
          <a:off x="0" y="0"/>
          <a:ext cx="0" cy="0"/>
          <a:chOff x="0" y="0"/>
          <a:chExt cx="0" cy="0"/>
        </a:xfrm>
      </p:grpSpPr>
      <p:sp>
        <p:nvSpPr>
          <p:cNvPr id="1845" name="Google Shape;1845;gedbc87cdde_1_32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6" name="Google Shape;1846;gedbc87cdde_1_32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edbc87cdde_1_5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edbc87cdde_1_5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edbc87cdde_1_16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edbc87cdde_1_16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 name="Shape 869"/>
        <p:cNvGrpSpPr/>
        <p:nvPr/>
      </p:nvGrpSpPr>
      <p:grpSpPr>
        <a:xfrm>
          <a:off x="0" y="0"/>
          <a:ext cx="0" cy="0"/>
          <a:chOff x="0" y="0"/>
          <a:chExt cx="0" cy="0"/>
        </a:xfrm>
      </p:grpSpPr>
      <p:sp>
        <p:nvSpPr>
          <p:cNvPr id="870" name="Google Shape;870;gedbc87cdde_1_18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1" name="Google Shape;871;gedbc87cdde_1_18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f0e5cde3a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f0e5cde3a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edbc87cdde_1_6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edbc87cdde_1_6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13367C"/>
            </a:gs>
            <a:gs pos="100000">
              <a:schemeClr val="dk2"/>
            </a:gs>
          </a:gsLst>
          <a:lin ang="5400012" scaled="0"/>
        </a:gradFill>
      </p:bgPr>
    </p:bg>
    <p:spTree>
      <p:nvGrpSpPr>
        <p:cNvPr id="53" name="Shape 53"/>
        <p:cNvGrpSpPr/>
        <p:nvPr/>
      </p:nvGrpSpPr>
      <p:grpSpPr>
        <a:xfrm>
          <a:off x="0" y="0"/>
          <a:ext cx="0" cy="0"/>
          <a:chOff x="0" y="0"/>
          <a:chExt cx="0" cy="0"/>
        </a:xfrm>
      </p:grpSpPr>
      <p:sp>
        <p:nvSpPr>
          <p:cNvPr id="54" name="Google Shape;54;p14"/>
          <p:cNvSpPr txBox="1"/>
          <p:nvPr>
            <p:ph type="ctrTitle"/>
          </p:nvPr>
        </p:nvSpPr>
        <p:spPr>
          <a:xfrm>
            <a:off x="720000" y="903413"/>
            <a:ext cx="4079700" cy="26319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sz="4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5" name="Google Shape;55;p14"/>
          <p:cNvSpPr txBox="1"/>
          <p:nvPr>
            <p:ph idx="1" type="subTitle"/>
          </p:nvPr>
        </p:nvSpPr>
        <p:spPr>
          <a:xfrm>
            <a:off x="720000" y="3500588"/>
            <a:ext cx="2350500" cy="73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Font typeface="Roboto"/>
              <a:buNone/>
              <a:defRPr sz="1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6" name="Shape 56"/>
        <p:cNvGrpSpPr/>
        <p:nvPr/>
      </p:nvGrpSpPr>
      <p:grpSpPr>
        <a:xfrm>
          <a:off x="0" y="0"/>
          <a:ext cx="0" cy="0"/>
          <a:chOff x="0" y="0"/>
          <a:chExt cx="0" cy="0"/>
        </a:xfrm>
      </p:grpSpPr>
      <p:sp>
        <p:nvSpPr>
          <p:cNvPr id="57" name="Google Shape;57;p15"/>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lvl1pPr lvl="0" rtl="0">
              <a:spcBef>
                <a:spcPts val="0"/>
              </a:spcBef>
              <a:spcAft>
                <a:spcPts val="0"/>
              </a:spcAft>
              <a:buSzPts val="2900"/>
              <a:buNone/>
              <a:defRPr sz="7200">
                <a:solidFill>
                  <a:schemeClr val="accent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8" name="Google Shape;58;p15"/>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Raleway"/>
              <a:buNone/>
              <a:defRPr>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59" name="Google Shape;59;p15"/>
          <p:cNvGrpSpPr/>
          <p:nvPr/>
        </p:nvGrpSpPr>
        <p:grpSpPr>
          <a:xfrm>
            <a:off x="2598300" y="1013625"/>
            <a:ext cx="95400" cy="3116250"/>
            <a:chOff x="4524300" y="1013625"/>
            <a:chExt cx="95400" cy="3116250"/>
          </a:xfrm>
        </p:grpSpPr>
        <p:sp>
          <p:nvSpPr>
            <p:cNvPr id="60" name="Google Shape;60;p15"/>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5"/>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5"/>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5"/>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5"/>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6" name="Shape 66"/>
        <p:cNvGrpSpPr/>
        <p:nvPr/>
      </p:nvGrpSpPr>
      <p:grpSpPr>
        <a:xfrm>
          <a:off x="0" y="0"/>
          <a:ext cx="0" cy="0"/>
          <a:chOff x="0" y="0"/>
          <a:chExt cx="0" cy="0"/>
        </a:xfrm>
      </p:grpSpPr>
      <p:sp>
        <p:nvSpPr>
          <p:cNvPr id="67" name="Google Shape;67;p1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 name="Google Shape;68;p16"/>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Livvic"/>
              <a:buChar char="●"/>
              <a:defRPr sz="1200"/>
            </a:lvl1pPr>
            <a:lvl2pPr indent="-304800" lvl="1" marL="914400" rtl="0">
              <a:spcBef>
                <a:spcPts val="1600"/>
              </a:spcBef>
              <a:spcAft>
                <a:spcPts val="0"/>
              </a:spcAft>
              <a:buSzPts val="1200"/>
              <a:buFont typeface="Roboto Condensed Light"/>
              <a:buChar char="○"/>
              <a:defRPr sz="1200"/>
            </a:lvl2pPr>
            <a:lvl3pPr indent="-304800" lvl="2" marL="1371600" rtl="0">
              <a:spcBef>
                <a:spcPts val="1600"/>
              </a:spcBef>
              <a:spcAft>
                <a:spcPts val="0"/>
              </a:spcAft>
              <a:buSzPts val="1200"/>
              <a:buFont typeface="Roboto Condensed Light"/>
              <a:buChar char="■"/>
              <a:defRPr sz="1200"/>
            </a:lvl3pPr>
            <a:lvl4pPr indent="-304800" lvl="3" marL="1828800" rtl="0">
              <a:spcBef>
                <a:spcPts val="1600"/>
              </a:spcBef>
              <a:spcAft>
                <a:spcPts val="0"/>
              </a:spcAft>
              <a:buSzPts val="1200"/>
              <a:buFont typeface="Roboto Condensed Light"/>
              <a:buChar char="●"/>
              <a:defRPr sz="1200"/>
            </a:lvl4pPr>
            <a:lvl5pPr indent="-304800" lvl="4" marL="2286000" rtl="0">
              <a:spcBef>
                <a:spcPts val="1600"/>
              </a:spcBef>
              <a:spcAft>
                <a:spcPts val="0"/>
              </a:spcAft>
              <a:buSzPts val="1200"/>
              <a:buFont typeface="Roboto Condensed Light"/>
              <a:buChar char="○"/>
              <a:defRPr sz="1200"/>
            </a:lvl5pPr>
            <a:lvl6pPr indent="-304800" lvl="5" marL="2743200" rtl="0">
              <a:spcBef>
                <a:spcPts val="1600"/>
              </a:spcBef>
              <a:spcAft>
                <a:spcPts val="0"/>
              </a:spcAft>
              <a:buSzPts val="1200"/>
              <a:buFont typeface="Roboto Condensed Light"/>
              <a:buChar char="■"/>
              <a:defRPr sz="1200"/>
            </a:lvl6pPr>
            <a:lvl7pPr indent="-304800" lvl="6" marL="3200400" rtl="0">
              <a:spcBef>
                <a:spcPts val="1600"/>
              </a:spcBef>
              <a:spcAft>
                <a:spcPts val="0"/>
              </a:spcAft>
              <a:buSzPts val="1200"/>
              <a:buFont typeface="Roboto Condensed Light"/>
              <a:buChar char="●"/>
              <a:defRPr sz="1200"/>
            </a:lvl7pPr>
            <a:lvl8pPr indent="-304800" lvl="7" marL="3657600" rtl="0">
              <a:spcBef>
                <a:spcPts val="1600"/>
              </a:spcBef>
              <a:spcAft>
                <a:spcPts val="0"/>
              </a:spcAft>
              <a:buSzPts val="1200"/>
              <a:buFont typeface="Roboto Condensed Light"/>
              <a:buChar char="○"/>
              <a:defRPr sz="1200"/>
            </a:lvl8pPr>
            <a:lvl9pPr indent="-304800" lvl="8" marL="4114800" rtl="0">
              <a:spcBef>
                <a:spcPts val="1600"/>
              </a:spcBef>
              <a:spcAft>
                <a:spcPts val="1600"/>
              </a:spcAft>
              <a:buSzPts val="1200"/>
              <a:buFont typeface="Roboto Condensed Light"/>
              <a:buChar char="■"/>
              <a:defRPr sz="1200"/>
            </a:lvl9pPr>
          </a:lstStyle>
          <a:p/>
        </p:txBody>
      </p:sp>
      <p:grpSp>
        <p:nvGrpSpPr>
          <p:cNvPr id="69" name="Google Shape;69;p16"/>
          <p:cNvGrpSpPr/>
          <p:nvPr/>
        </p:nvGrpSpPr>
        <p:grpSpPr>
          <a:xfrm>
            <a:off x="0" y="4569046"/>
            <a:ext cx="1022509" cy="572747"/>
            <a:chOff x="-77" y="3784091"/>
            <a:chExt cx="2423582" cy="1357541"/>
          </a:xfrm>
        </p:grpSpPr>
        <p:sp>
          <p:nvSpPr>
            <p:cNvPr id="70" name="Google Shape;70;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16"/>
          <p:cNvGrpSpPr/>
          <p:nvPr/>
        </p:nvGrpSpPr>
        <p:grpSpPr>
          <a:xfrm rot="10800000">
            <a:off x="8121500" y="-4"/>
            <a:ext cx="1022509" cy="572747"/>
            <a:chOff x="-77" y="3784091"/>
            <a:chExt cx="2423582" cy="1357541"/>
          </a:xfrm>
        </p:grpSpPr>
        <p:sp>
          <p:nvSpPr>
            <p:cNvPr id="76" name="Google Shape;76;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1" name="Shape 81"/>
        <p:cNvGrpSpPr/>
        <p:nvPr/>
      </p:nvGrpSpPr>
      <p:grpSpPr>
        <a:xfrm>
          <a:off x="0" y="0"/>
          <a:ext cx="0" cy="0"/>
          <a:chOff x="0" y="0"/>
          <a:chExt cx="0" cy="0"/>
        </a:xfrm>
      </p:grpSpPr>
      <p:sp>
        <p:nvSpPr>
          <p:cNvPr id="82" name="Google Shape;82;p17"/>
          <p:cNvSpPr txBox="1"/>
          <p:nvPr>
            <p:ph type="title"/>
          </p:nvPr>
        </p:nvSpPr>
        <p:spPr>
          <a:xfrm>
            <a:off x="5162060" y="2286734"/>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 name="Google Shape;83;p17"/>
          <p:cNvSpPr txBox="1"/>
          <p:nvPr>
            <p:ph idx="1" type="body"/>
          </p:nvPr>
        </p:nvSpPr>
        <p:spPr>
          <a:xfrm>
            <a:off x="5162065" y="2821334"/>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4" name="Google Shape;84;p17"/>
          <p:cNvSpPr txBox="1"/>
          <p:nvPr>
            <p:ph idx="2" type="body"/>
          </p:nvPr>
        </p:nvSpPr>
        <p:spPr>
          <a:xfrm>
            <a:off x="1836640" y="2821334"/>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17"/>
          <p:cNvSpPr txBox="1"/>
          <p:nvPr>
            <p:ph idx="3" type="title"/>
          </p:nvPr>
        </p:nvSpPr>
        <p:spPr>
          <a:xfrm>
            <a:off x="1836635" y="2286734"/>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6" name="Google Shape;86;p17"/>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87" name="Google Shape;87;p17"/>
          <p:cNvGrpSpPr/>
          <p:nvPr/>
        </p:nvGrpSpPr>
        <p:grpSpPr>
          <a:xfrm>
            <a:off x="0" y="4569046"/>
            <a:ext cx="1022509" cy="572747"/>
            <a:chOff x="-77" y="3784091"/>
            <a:chExt cx="2423582" cy="1357541"/>
          </a:xfrm>
        </p:grpSpPr>
        <p:sp>
          <p:nvSpPr>
            <p:cNvPr id="88" name="Google Shape;88;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17"/>
          <p:cNvGrpSpPr/>
          <p:nvPr/>
        </p:nvGrpSpPr>
        <p:grpSpPr>
          <a:xfrm flipH="1">
            <a:off x="8121500" y="4569046"/>
            <a:ext cx="1022509" cy="572747"/>
            <a:chOff x="-77" y="3784091"/>
            <a:chExt cx="2423582" cy="1357541"/>
          </a:xfrm>
        </p:grpSpPr>
        <p:sp>
          <p:nvSpPr>
            <p:cNvPr id="94" name="Google Shape;94;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17"/>
          <p:cNvGrpSpPr/>
          <p:nvPr/>
        </p:nvGrpSpPr>
        <p:grpSpPr>
          <a:xfrm>
            <a:off x="4524300" y="1242225"/>
            <a:ext cx="95400" cy="3116250"/>
            <a:chOff x="4524300" y="1013625"/>
            <a:chExt cx="95400" cy="3116250"/>
          </a:xfrm>
        </p:grpSpPr>
        <p:sp>
          <p:nvSpPr>
            <p:cNvPr id="100" name="Google Shape;100;p17"/>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7"/>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7"/>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6" name="Shape 106"/>
        <p:cNvGrpSpPr/>
        <p:nvPr/>
      </p:nvGrpSpPr>
      <p:grpSpPr>
        <a:xfrm>
          <a:off x="0" y="0"/>
          <a:ext cx="0" cy="0"/>
          <a:chOff x="0" y="0"/>
          <a:chExt cx="0" cy="0"/>
        </a:xfrm>
      </p:grpSpPr>
      <p:sp>
        <p:nvSpPr>
          <p:cNvPr id="107" name="Google Shape;107;p1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08" name="Google Shape;108;p18"/>
          <p:cNvGrpSpPr/>
          <p:nvPr/>
        </p:nvGrpSpPr>
        <p:grpSpPr>
          <a:xfrm>
            <a:off x="0" y="4569046"/>
            <a:ext cx="1022509" cy="572747"/>
            <a:chOff x="-77" y="3784091"/>
            <a:chExt cx="2423582" cy="1357541"/>
          </a:xfrm>
        </p:grpSpPr>
        <p:sp>
          <p:nvSpPr>
            <p:cNvPr id="109" name="Google Shape;109;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18"/>
          <p:cNvGrpSpPr/>
          <p:nvPr/>
        </p:nvGrpSpPr>
        <p:grpSpPr>
          <a:xfrm rot="10800000">
            <a:off x="8121500" y="-4"/>
            <a:ext cx="1022509" cy="572747"/>
            <a:chOff x="-77" y="3784091"/>
            <a:chExt cx="2423582" cy="1357541"/>
          </a:xfrm>
        </p:grpSpPr>
        <p:sp>
          <p:nvSpPr>
            <p:cNvPr id="115" name="Google Shape;115;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0" name="Shape 120"/>
        <p:cNvGrpSpPr/>
        <p:nvPr/>
      </p:nvGrpSpPr>
      <p:grpSpPr>
        <a:xfrm>
          <a:off x="0" y="0"/>
          <a:ext cx="0" cy="0"/>
          <a:chOff x="0" y="0"/>
          <a:chExt cx="0" cy="0"/>
        </a:xfrm>
      </p:grpSpPr>
      <p:sp>
        <p:nvSpPr>
          <p:cNvPr id="121" name="Google Shape;121;p19"/>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2" name="Google Shape;122;p19"/>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grpSp>
        <p:nvGrpSpPr>
          <p:cNvPr id="123" name="Google Shape;123;p19"/>
          <p:cNvGrpSpPr/>
          <p:nvPr/>
        </p:nvGrpSpPr>
        <p:grpSpPr>
          <a:xfrm>
            <a:off x="4524300" y="1013625"/>
            <a:ext cx="95400" cy="3116250"/>
            <a:chOff x="4524300" y="1013625"/>
            <a:chExt cx="95400" cy="3116250"/>
          </a:xfrm>
        </p:grpSpPr>
        <p:sp>
          <p:nvSpPr>
            <p:cNvPr id="124" name="Google Shape;124;p19"/>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9"/>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9"/>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0" name="Shape 130"/>
        <p:cNvGrpSpPr/>
        <p:nvPr/>
      </p:nvGrpSpPr>
      <p:grpSpPr>
        <a:xfrm>
          <a:off x="0" y="0"/>
          <a:ext cx="0" cy="0"/>
          <a:chOff x="0" y="0"/>
          <a:chExt cx="0" cy="0"/>
        </a:xfrm>
      </p:grpSpPr>
      <p:sp>
        <p:nvSpPr>
          <p:cNvPr id="131" name="Google Shape;131;p20"/>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8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132" name="Google Shape;132;p20"/>
          <p:cNvGrpSpPr/>
          <p:nvPr/>
        </p:nvGrpSpPr>
        <p:grpSpPr>
          <a:xfrm>
            <a:off x="-77" y="3784091"/>
            <a:ext cx="2423582" cy="1357541"/>
            <a:chOff x="-77" y="3784091"/>
            <a:chExt cx="2423582" cy="1357541"/>
          </a:xfrm>
        </p:grpSpPr>
        <p:sp>
          <p:nvSpPr>
            <p:cNvPr id="133" name="Google Shape;133;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20"/>
          <p:cNvGrpSpPr/>
          <p:nvPr/>
        </p:nvGrpSpPr>
        <p:grpSpPr>
          <a:xfrm rot="10800000">
            <a:off x="6720423" y="-9"/>
            <a:ext cx="2423582" cy="1357541"/>
            <a:chOff x="-77" y="3784091"/>
            <a:chExt cx="2423582" cy="1357541"/>
          </a:xfrm>
        </p:grpSpPr>
        <p:sp>
          <p:nvSpPr>
            <p:cNvPr id="139" name="Google Shape;139;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4" name="Shape 144"/>
        <p:cNvGrpSpPr/>
        <p:nvPr/>
      </p:nvGrpSpPr>
      <p:grpSpPr>
        <a:xfrm>
          <a:off x="0" y="0"/>
          <a:ext cx="0" cy="0"/>
          <a:chOff x="0" y="0"/>
          <a:chExt cx="0" cy="0"/>
        </a:xfrm>
      </p:grpSpPr>
      <p:sp>
        <p:nvSpPr>
          <p:cNvPr id="145" name="Google Shape;145;p21"/>
          <p:cNvSpPr txBox="1"/>
          <p:nvPr>
            <p:ph type="title"/>
          </p:nvPr>
        </p:nvSpPr>
        <p:spPr>
          <a:xfrm>
            <a:off x="1052800" y="1689450"/>
            <a:ext cx="2617200" cy="87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46" name="Google Shape;146;p21"/>
          <p:cNvSpPr txBox="1"/>
          <p:nvPr>
            <p:ph idx="1" type="subTitle"/>
          </p:nvPr>
        </p:nvSpPr>
        <p:spPr>
          <a:xfrm>
            <a:off x="1638300" y="2658650"/>
            <a:ext cx="2031600" cy="66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1800">
                <a:latin typeface="Oswald"/>
                <a:ea typeface="Oswald"/>
                <a:cs typeface="Oswald"/>
                <a:sym typeface="Oswald"/>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7" name="Google Shape;147;p21"/>
          <p:cNvSpPr txBox="1"/>
          <p:nvPr>
            <p:ph idx="2" type="body"/>
          </p:nvPr>
        </p:nvSpPr>
        <p:spPr>
          <a:xfrm>
            <a:off x="4001475" y="1440000"/>
            <a:ext cx="4422600" cy="2263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grpSp>
        <p:nvGrpSpPr>
          <p:cNvPr id="148" name="Google Shape;148;p21"/>
          <p:cNvGrpSpPr/>
          <p:nvPr/>
        </p:nvGrpSpPr>
        <p:grpSpPr>
          <a:xfrm>
            <a:off x="720000" y="1013625"/>
            <a:ext cx="95400" cy="3116250"/>
            <a:chOff x="4524300" y="1013625"/>
            <a:chExt cx="95400" cy="3116250"/>
          </a:xfrm>
        </p:grpSpPr>
        <p:sp>
          <p:nvSpPr>
            <p:cNvPr id="149" name="Google Shape;149;p21"/>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1"/>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5" name="Shape 155"/>
        <p:cNvGrpSpPr/>
        <p:nvPr/>
      </p:nvGrpSpPr>
      <p:grpSpPr>
        <a:xfrm>
          <a:off x="0" y="0"/>
          <a:ext cx="0" cy="0"/>
          <a:chOff x="0" y="0"/>
          <a:chExt cx="0" cy="0"/>
        </a:xfrm>
      </p:grpSpPr>
      <p:sp>
        <p:nvSpPr>
          <p:cNvPr id="156" name="Google Shape;156;p22"/>
          <p:cNvSpPr txBox="1"/>
          <p:nvPr>
            <p:ph type="title"/>
          </p:nvPr>
        </p:nvSpPr>
        <p:spPr>
          <a:xfrm>
            <a:off x="1552575" y="531500"/>
            <a:ext cx="4714800" cy="1533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solidFill>
                  <a:schemeClr val="dk2"/>
                </a:solidFill>
              </a:defRPr>
            </a:lvl1pPr>
            <a:lvl2pPr lvl="1" rtl="0">
              <a:spcBef>
                <a:spcPts val="0"/>
              </a:spcBef>
              <a:spcAft>
                <a:spcPts val="0"/>
              </a:spcAft>
              <a:buSzPts val="2800"/>
              <a:buNone/>
              <a:defRPr>
                <a:latin typeface="Raleway"/>
                <a:ea typeface="Raleway"/>
                <a:cs typeface="Raleway"/>
                <a:sym typeface="Raleway"/>
              </a:defRPr>
            </a:lvl2pPr>
            <a:lvl3pPr lvl="2" rtl="0">
              <a:spcBef>
                <a:spcPts val="0"/>
              </a:spcBef>
              <a:spcAft>
                <a:spcPts val="0"/>
              </a:spcAft>
              <a:buSzPts val="2800"/>
              <a:buNone/>
              <a:defRPr>
                <a:latin typeface="Raleway"/>
                <a:ea typeface="Raleway"/>
                <a:cs typeface="Raleway"/>
                <a:sym typeface="Raleway"/>
              </a:defRPr>
            </a:lvl3pPr>
            <a:lvl4pPr lvl="3" rtl="0">
              <a:spcBef>
                <a:spcPts val="0"/>
              </a:spcBef>
              <a:spcAft>
                <a:spcPts val="0"/>
              </a:spcAft>
              <a:buSzPts val="2800"/>
              <a:buNone/>
              <a:defRPr>
                <a:latin typeface="Raleway"/>
                <a:ea typeface="Raleway"/>
                <a:cs typeface="Raleway"/>
                <a:sym typeface="Raleway"/>
              </a:defRPr>
            </a:lvl4pPr>
            <a:lvl5pPr lvl="4" rtl="0">
              <a:spcBef>
                <a:spcPts val="0"/>
              </a:spcBef>
              <a:spcAft>
                <a:spcPts val="0"/>
              </a:spcAft>
              <a:buSzPts val="2800"/>
              <a:buNone/>
              <a:defRPr>
                <a:latin typeface="Raleway"/>
                <a:ea typeface="Raleway"/>
                <a:cs typeface="Raleway"/>
                <a:sym typeface="Raleway"/>
              </a:defRPr>
            </a:lvl5pPr>
            <a:lvl6pPr lvl="5" rtl="0">
              <a:spcBef>
                <a:spcPts val="0"/>
              </a:spcBef>
              <a:spcAft>
                <a:spcPts val="0"/>
              </a:spcAft>
              <a:buSzPts val="2800"/>
              <a:buNone/>
              <a:defRPr>
                <a:latin typeface="Raleway"/>
                <a:ea typeface="Raleway"/>
                <a:cs typeface="Raleway"/>
                <a:sym typeface="Raleway"/>
              </a:defRPr>
            </a:lvl6pPr>
            <a:lvl7pPr lvl="6" rtl="0">
              <a:spcBef>
                <a:spcPts val="0"/>
              </a:spcBef>
              <a:spcAft>
                <a:spcPts val="0"/>
              </a:spcAft>
              <a:buSzPts val="2800"/>
              <a:buNone/>
              <a:defRPr>
                <a:latin typeface="Raleway"/>
                <a:ea typeface="Raleway"/>
                <a:cs typeface="Raleway"/>
                <a:sym typeface="Raleway"/>
              </a:defRPr>
            </a:lvl7pPr>
            <a:lvl8pPr lvl="7" rtl="0">
              <a:spcBef>
                <a:spcPts val="0"/>
              </a:spcBef>
              <a:spcAft>
                <a:spcPts val="0"/>
              </a:spcAft>
              <a:buSzPts val="2800"/>
              <a:buNone/>
              <a:defRPr>
                <a:latin typeface="Raleway"/>
                <a:ea typeface="Raleway"/>
                <a:cs typeface="Raleway"/>
                <a:sym typeface="Raleway"/>
              </a:defRPr>
            </a:lvl8pPr>
            <a:lvl9pPr lvl="8" rtl="0">
              <a:spcBef>
                <a:spcPts val="0"/>
              </a:spcBef>
              <a:spcAft>
                <a:spcPts val="0"/>
              </a:spcAft>
              <a:buSzPts val="2800"/>
              <a:buNone/>
              <a:defRPr>
                <a:latin typeface="Raleway"/>
                <a:ea typeface="Raleway"/>
                <a:cs typeface="Raleway"/>
                <a:sym typeface="Raleway"/>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7" name="Shape 157"/>
        <p:cNvGrpSpPr/>
        <p:nvPr/>
      </p:nvGrpSpPr>
      <p:grpSpPr>
        <a:xfrm>
          <a:off x="0" y="0"/>
          <a:ext cx="0" cy="0"/>
          <a:chOff x="0" y="0"/>
          <a:chExt cx="0" cy="0"/>
        </a:xfrm>
      </p:grpSpPr>
      <p:sp>
        <p:nvSpPr>
          <p:cNvPr id="158" name="Google Shape;158;p23"/>
          <p:cNvSpPr txBox="1"/>
          <p:nvPr>
            <p:ph hasCustomPrompt="1" type="title"/>
          </p:nvPr>
        </p:nvSpPr>
        <p:spPr>
          <a:xfrm>
            <a:off x="1903250" y="1834838"/>
            <a:ext cx="5337600" cy="1120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77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59" name="Google Shape;159;p23"/>
          <p:cNvSpPr txBox="1"/>
          <p:nvPr>
            <p:ph idx="1" type="body"/>
          </p:nvPr>
        </p:nvSpPr>
        <p:spPr>
          <a:xfrm>
            <a:off x="2524200" y="2955575"/>
            <a:ext cx="4095600" cy="3531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500"/>
            </a:lvl1pPr>
            <a:lvl2pPr indent="-317500" lvl="1" marL="914400" rtl="0" algn="ctr">
              <a:spcBef>
                <a:spcPts val="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grpSp>
        <p:nvGrpSpPr>
          <p:cNvPr id="160" name="Google Shape;160;p23"/>
          <p:cNvGrpSpPr/>
          <p:nvPr/>
        </p:nvGrpSpPr>
        <p:grpSpPr>
          <a:xfrm flipH="1">
            <a:off x="6720423" y="3784091"/>
            <a:ext cx="2423582" cy="1357541"/>
            <a:chOff x="-77" y="3784091"/>
            <a:chExt cx="2423582" cy="1357541"/>
          </a:xfrm>
        </p:grpSpPr>
        <p:sp>
          <p:nvSpPr>
            <p:cNvPr id="161" name="Google Shape;161;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 name="Google Shape;166;p23"/>
          <p:cNvGrpSpPr/>
          <p:nvPr/>
        </p:nvGrpSpPr>
        <p:grpSpPr>
          <a:xfrm flipH="1" rot="10800000">
            <a:off x="-77" y="-9"/>
            <a:ext cx="2423582" cy="1357541"/>
            <a:chOff x="-77" y="3784091"/>
            <a:chExt cx="2423582" cy="1357541"/>
          </a:xfrm>
        </p:grpSpPr>
        <p:sp>
          <p:nvSpPr>
            <p:cNvPr id="167" name="Google Shape;167;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72" name="Shape 172"/>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173" name="Shape 173"/>
        <p:cNvGrpSpPr/>
        <p:nvPr/>
      </p:nvGrpSpPr>
      <p:grpSpPr>
        <a:xfrm>
          <a:off x="0" y="0"/>
          <a:ext cx="0" cy="0"/>
          <a:chOff x="0" y="0"/>
          <a:chExt cx="0" cy="0"/>
        </a:xfrm>
      </p:grpSpPr>
      <p:sp>
        <p:nvSpPr>
          <p:cNvPr id="174" name="Google Shape;174;p25"/>
          <p:cNvSpPr txBox="1"/>
          <p:nvPr>
            <p:ph type="title"/>
          </p:nvPr>
        </p:nvSpPr>
        <p:spPr>
          <a:xfrm>
            <a:off x="1902600" y="1512225"/>
            <a:ext cx="5338800" cy="187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9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5" name="Google Shape;175;p25"/>
          <p:cNvSpPr txBox="1"/>
          <p:nvPr>
            <p:ph idx="2" type="title"/>
          </p:nvPr>
        </p:nvSpPr>
        <p:spPr>
          <a:xfrm>
            <a:off x="1449150" y="3334700"/>
            <a:ext cx="6245700" cy="61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Raleway"/>
              <a:buNone/>
              <a:defRPr sz="2000">
                <a:latin typeface="Roboto"/>
                <a:ea typeface="Roboto"/>
                <a:cs typeface="Roboto"/>
                <a:sym typeface="Roboto"/>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76" name="Google Shape;176;p25"/>
          <p:cNvGrpSpPr/>
          <p:nvPr/>
        </p:nvGrpSpPr>
        <p:grpSpPr>
          <a:xfrm>
            <a:off x="-77" y="3784091"/>
            <a:ext cx="2423582" cy="1357541"/>
            <a:chOff x="-77" y="3784091"/>
            <a:chExt cx="2423582" cy="1357541"/>
          </a:xfrm>
        </p:grpSpPr>
        <p:sp>
          <p:nvSpPr>
            <p:cNvPr id="177" name="Google Shape;177;p2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25"/>
          <p:cNvGrpSpPr/>
          <p:nvPr/>
        </p:nvGrpSpPr>
        <p:grpSpPr>
          <a:xfrm rot="10800000">
            <a:off x="6720423" y="-9"/>
            <a:ext cx="2423582" cy="1357541"/>
            <a:chOff x="-77" y="3784091"/>
            <a:chExt cx="2423582" cy="1357541"/>
          </a:xfrm>
        </p:grpSpPr>
        <p:sp>
          <p:nvSpPr>
            <p:cNvPr id="183" name="Google Shape;183;p2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88" name="Shape 188"/>
        <p:cNvGrpSpPr/>
        <p:nvPr/>
      </p:nvGrpSpPr>
      <p:grpSpPr>
        <a:xfrm>
          <a:off x="0" y="0"/>
          <a:ext cx="0" cy="0"/>
          <a:chOff x="0" y="0"/>
          <a:chExt cx="0" cy="0"/>
        </a:xfrm>
      </p:grpSpPr>
      <p:sp>
        <p:nvSpPr>
          <p:cNvPr id="189" name="Google Shape;189;p26"/>
          <p:cNvSpPr txBox="1"/>
          <p:nvPr>
            <p:ph type="title"/>
          </p:nvPr>
        </p:nvSpPr>
        <p:spPr>
          <a:xfrm>
            <a:off x="5238260"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0" name="Google Shape;190;p26"/>
          <p:cNvSpPr txBox="1"/>
          <p:nvPr>
            <p:ph idx="1" type="body"/>
          </p:nvPr>
        </p:nvSpPr>
        <p:spPr>
          <a:xfrm>
            <a:off x="5238265"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1" name="Google Shape;191;p26"/>
          <p:cNvSpPr txBox="1"/>
          <p:nvPr>
            <p:ph idx="2" type="body"/>
          </p:nvPr>
        </p:nvSpPr>
        <p:spPr>
          <a:xfrm>
            <a:off x="1760440"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2" name="Google Shape;192;p26"/>
          <p:cNvSpPr txBox="1"/>
          <p:nvPr>
            <p:ph idx="3" type="title"/>
          </p:nvPr>
        </p:nvSpPr>
        <p:spPr>
          <a:xfrm>
            <a:off x="1760435"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3" name="Google Shape;193;p26"/>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94" name="Google Shape;194;p26"/>
          <p:cNvGrpSpPr/>
          <p:nvPr/>
        </p:nvGrpSpPr>
        <p:grpSpPr>
          <a:xfrm rot="-5400000">
            <a:off x="8346375" y="4345871"/>
            <a:ext cx="1022509" cy="572747"/>
            <a:chOff x="-77" y="3784091"/>
            <a:chExt cx="2423582" cy="1357541"/>
          </a:xfrm>
        </p:grpSpPr>
        <p:sp>
          <p:nvSpPr>
            <p:cNvPr id="195" name="Google Shape;195;p2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26"/>
          <p:cNvGrpSpPr/>
          <p:nvPr/>
        </p:nvGrpSpPr>
        <p:grpSpPr>
          <a:xfrm rot="5400000">
            <a:off x="-224875" y="224871"/>
            <a:ext cx="1022509" cy="572747"/>
            <a:chOff x="-77" y="3784091"/>
            <a:chExt cx="2423582" cy="1357541"/>
          </a:xfrm>
        </p:grpSpPr>
        <p:sp>
          <p:nvSpPr>
            <p:cNvPr id="201" name="Google Shape;201;p2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26"/>
          <p:cNvGrpSpPr/>
          <p:nvPr/>
        </p:nvGrpSpPr>
        <p:grpSpPr>
          <a:xfrm>
            <a:off x="4524300" y="1089825"/>
            <a:ext cx="95400" cy="3116250"/>
            <a:chOff x="4524300" y="1013625"/>
            <a:chExt cx="95400" cy="3116250"/>
          </a:xfrm>
        </p:grpSpPr>
        <p:sp>
          <p:nvSpPr>
            <p:cNvPr id="207" name="Google Shape;207;p26"/>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6"/>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6"/>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6"/>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6"/>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6"/>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213" name="Shape 213"/>
        <p:cNvGrpSpPr/>
        <p:nvPr/>
      </p:nvGrpSpPr>
      <p:grpSpPr>
        <a:xfrm>
          <a:off x="0" y="0"/>
          <a:ext cx="0" cy="0"/>
          <a:chOff x="0" y="0"/>
          <a:chExt cx="0" cy="0"/>
        </a:xfrm>
      </p:grpSpPr>
      <p:sp>
        <p:nvSpPr>
          <p:cNvPr id="214" name="Google Shape;214;p2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5" name="Google Shape;215;p27"/>
          <p:cNvSpPr txBox="1"/>
          <p:nvPr>
            <p:ph hasCustomPrompt="1" idx="2" type="title"/>
          </p:nvPr>
        </p:nvSpPr>
        <p:spPr>
          <a:xfrm>
            <a:off x="12120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16" name="Google Shape;216;p27"/>
          <p:cNvSpPr txBox="1"/>
          <p:nvPr>
            <p:ph hasCustomPrompt="1" idx="3" type="title"/>
          </p:nvPr>
        </p:nvSpPr>
        <p:spPr>
          <a:xfrm>
            <a:off x="30957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17" name="Google Shape;217;p27"/>
          <p:cNvSpPr txBox="1"/>
          <p:nvPr>
            <p:ph hasCustomPrompt="1" idx="4" type="title"/>
          </p:nvPr>
        </p:nvSpPr>
        <p:spPr>
          <a:xfrm>
            <a:off x="50556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18" name="Google Shape;218;p27"/>
          <p:cNvSpPr txBox="1"/>
          <p:nvPr>
            <p:ph hasCustomPrompt="1" idx="5" type="title"/>
          </p:nvPr>
        </p:nvSpPr>
        <p:spPr>
          <a:xfrm>
            <a:off x="69393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19" name="Google Shape;219;p27"/>
          <p:cNvSpPr txBox="1"/>
          <p:nvPr>
            <p:ph idx="1" type="subTitle"/>
          </p:nvPr>
        </p:nvSpPr>
        <p:spPr>
          <a:xfrm>
            <a:off x="1147475"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0" name="Google Shape;220;p27"/>
          <p:cNvSpPr txBox="1"/>
          <p:nvPr>
            <p:ph idx="6" type="subTitle"/>
          </p:nvPr>
        </p:nvSpPr>
        <p:spPr>
          <a:xfrm>
            <a:off x="30311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1" name="Google Shape;221;p27"/>
          <p:cNvSpPr txBox="1"/>
          <p:nvPr>
            <p:ph idx="7" type="subTitle"/>
          </p:nvPr>
        </p:nvSpPr>
        <p:spPr>
          <a:xfrm>
            <a:off x="49910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 name="Google Shape;222;p27"/>
          <p:cNvSpPr txBox="1"/>
          <p:nvPr>
            <p:ph idx="8" type="subTitle"/>
          </p:nvPr>
        </p:nvSpPr>
        <p:spPr>
          <a:xfrm>
            <a:off x="68747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3" name="Google Shape;223;p27"/>
          <p:cNvSpPr txBox="1"/>
          <p:nvPr>
            <p:ph idx="9" type="subTitle"/>
          </p:nvPr>
        </p:nvSpPr>
        <p:spPr>
          <a:xfrm>
            <a:off x="1041500"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4" name="Google Shape;224;p27"/>
          <p:cNvSpPr txBox="1"/>
          <p:nvPr>
            <p:ph idx="13" type="subTitle"/>
          </p:nvPr>
        </p:nvSpPr>
        <p:spPr>
          <a:xfrm>
            <a:off x="2925197"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 name="Google Shape;225;p27"/>
          <p:cNvSpPr txBox="1"/>
          <p:nvPr>
            <p:ph idx="14" type="subTitle"/>
          </p:nvPr>
        </p:nvSpPr>
        <p:spPr>
          <a:xfrm>
            <a:off x="4885095"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 name="Google Shape;226;p27"/>
          <p:cNvSpPr txBox="1"/>
          <p:nvPr>
            <p:ph idx="15" type="subTitle"/>
          </p:nvPr>
        </p:nvSpPr>
        <p:spPr>
          <a:xfrm>
            <a:off x="6768792"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27" name="Google Shape;227;p27"/>
          <p:cNvGrpSpPr/>
          <p:nvPr/>
        </p:nvGrpSpPr>
        <p:grpSpPr>
          <a:xfrm rot="-5400000">
            <a:off x="8346375" y="4345871"/>
            <a:ext cx="1022509" cy="572747"/>
            <a:chOff x="-77" y="3784091"/>
            <a:chExt cx="2423582" cy="1357541"/>
          </a:xfrm>
        </p:grpSpPr>
        <p:sp>
          <p:nvSpPr>
            <p:cNvPr id="228" name="Google Shape;228;p2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27"/>
          <p:cNvGrpSpPr/>
          <p:nvPr/>
        </p:nvGrpSpPr>
        <p:grpSpPr>
          <a:xfrm rot="5400000">
            <a:off x="-224875" y="224871"/>
            <a:ext cx="1022509" cy="572747"/>
            <a:chOff x="-77" y="3784091"/>
            <a:chExt cx="2423582" cy="1357541"/>
          </a:xfrm>
        </p:grpSpPr>
        <p:sp>
          <p:nvSpPr>
            <p:cNvPr id="234" name="Google Shape;234;p2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
    <p:bg>
      <p:bgPr>
        <a:gradFill>
          <a:gsLst>
            <a:gs pos="0">
              <a:srgbClr val="13367C"/>
            </a:gs>
            <a:gs pos="100000">
              <a:schemeClr val="dk2"/>
            </a:gs>
          </a:gsLst>
          <a:lin ang="5400012" scaled="0"/>
        </a:gradFill>
      </p:bgPr>
    </p:bg>
    <p:spTree>
      <p:nvGrpSpPr>
        <p:cNvPr id="239" name="Shape 239"/>
        <p:cNvGrpSpPr/>
        <p:nvPr/>
      </p:nvGrpSpPr>
      <p:grpSpPr>
        <a:xfrm>
          <a:off x="0" y="0"/>
          <a:ext cx="0" cy="0"/>
          <a:chOff x="0" y="0"/>
          <a:chExt cx="0" cy="0"/>
        </a:xfrm>
      </p:grpSpPr>
      <p:sp>
        <p:nvSpPr>
          <p:cNvPr id="240" name="Google Shape;240;p2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1" name="Google Shape;241;p28"/>
          <p:cNvSpPr txBox="1"/>
          <p:nvPr>
            <p:ph idx="1" type="subTitle"/>
          </p:nvPr>
        </p:nvSpPr>
        <p:spPr>
          <a:xfrm>
            <a:off x="719700" y="2434925"/>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42" name="Google Shape;242;p28"/>
          <p:cNvSpPr txBox="1"/>
          <p:nvPr>
            <p:ph idx="2" type="subTitle"/>
          </p:nvPr>
        </p:nvSpPr>
        <p:spPr>
          <a:xfrm>
            <a:off x="719850"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3" name="Google Shape;243;p28"/>
          <p:cNvSpPr txBox="1"/>
          <p:nvPr>
            <p:ph idx="3" type="subTitle"/>
          </p:nvPr>
        </p:nvSpPr>
        <p:spPr>
          <a:xfrm>
            <a:off x="3413619"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44" name="Google Shape;244;p28"/>
          <p:cNvSpPr txBox="1"/>
          <p:nvPr>
            <p:ph idx="4" type="subTitle"/>
          </p:nvPr>
        </p:nvSpPr>
        <p:spPr>
          <a:xfrm>
            <a:off x="3413619"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28"/>
          <p:cNvSpPr txBox="1"/>
          <p:nvPr>
            <p:ph idx="5" type="subTitle"/>
          </p:nvPr>
        </p:nvSpPr>
        <p:spPr>
          <a:xfrm>
            <a:off x="6107075"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46" name="Google Shape;246;p28"/>
          <p:cNvSpPr txBox="1"/>
          <p:nvPr>
            <p:ph idx="6" type="subTitle"/>
          </p:nvPr>
        </p:nvSpPr>
        <p:spPr>
          <a:xfrm>
            <a:off x="6107075"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47" name="Google Shape;247;p28"/>
          <p:cNvGrpSpPr/>
          <p:nvPr/>
        </p:nvGrpSpPr>
        <p:grpSpPr>
          <a:xfrm flipH="1" rot="5400000">
            <a:off x="-224875" y="4345871"/>
            <a:ext cx="1022509" cy="572747"/>
            <a:chOff x="-77" y="3784091"/>
            <a:chExt cx="2423582" cy="1357541"/>
          </a:xfrm>
        </p:grpSpPr>
        <p:sp>
          <p:nvSpPr>
            <p:cNvPr id="248" name="Google Shape;248;p2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28"/>
          <p:cNvGrpSpPr/>
          <p:nvPr/>
        </p:nvGrpSpPr>
        <p:grpSpPr>
          <a:xfrm flipH="1" rot="-5400000">
            <a:off x="8346375" y="224871"/>
            <a:ext cx="1022509" cy="572747"/>
            <a:chOff x="-77" y="3784091"/>
            <a:chExt cx="2423582" cy="1357541"/>
          </a:xfrm>
        </p:grpSpPr>
        <p:sp>
          <p:nvSpPr>
            <p:cNvPr id="254" name="Google Shape;254;p2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_2">
    <p:spTree>
      <p:nvGrpSpPr>
        <p:cNvPr id="259" name="Shape 259"/>
        <p:cNvGrpSpPr/>
        <p:nvPr/>
      </p:nvGrpSpPr>
      <p:grpSpPr>
        <a:xfrm>
          <a:off x="0" y="0"/>
          <a:ext cx="0" cy="0"/>
          <a:chOff x="0" y="0"/>
          <a:chExt cx="0" cy="0"/>
        </a:xfrm>
      </p:grpSpPr>
      <p:sp>
        <p:nvSpPr>
          <p:cNvPr id="260" name="Google Shape;260;p2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1" name="Google Shape;261;p29"/>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29"/>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 name="Google Shape;263;p29"/>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 name="Google Shape;264;p29"/>
          <p:cNvSpPr txBox="1"/>
          <p:nvPr>
            <p:ph idx="4" type="subTitle"/>
          </p:nvPr>
        </p:nvSpPr>
        <p:spPr>
          <a:xfrm>
            <a:off x="719975" y="2904163"/>
            <a:ext cx="1282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lgn="r">
              <a:spcBef>
                <a:spcPts val="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265" name="Google Shape;265;p29"/>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6" name="Google Shape;266;p29"/>
          <p:cNvSpPr txBox="1"/>
          <p:nvPr>
            <p:ph idx="6" type="subTitle"/>
          </p:nvPr>
        </p:nvSpPr>
        <p:spPr>
          <a:xfrm>
            <a:off x="3964163" y="2904163"/>
            <a:ext cx="1282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267" name="Google Shape;267;p29"/>
          <p:cNvGrpSpPr/>
          <p:nvPr/>
        </p:nvGrpSpPr>
        <p:grpSpPr>
          <a:xfrm flipH="1" rot="-5400000">
            <a:off x="8346375" y="224871"/>
            <a:ext cx="1022509" cy="572747"/>
            <a:chOff x="-77" y="3784091"/>
            <a:chExt cx="2423582" cy="1357541"/>
          </a:xfrm>
        </p:grpSpPr>
        <p:sp>
          <p:nvSpPr>
            <p:cNvPr id="268" name="Google Shape;268;p2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29"/>
          <p:cNvGrpSpPr/>
          <p:nvPr/>
        </p:nvGrpSpPr>
        <p:grpSpPr>
          <a:xfrm flipH="1" rot="5400000">
            <a:off x="-224875" y="4345871"/>
            <a:ext cx="1022509" cy="572747"/>
            <a:chOff x="-77" y="3784091"/>
            <a:chExt cx="2423582" cy="1357541"/>
          </a:xfrm>
        </p:grpSpPr>
        <p:sp>
          <p:nvSpPr>
            <p:cNvPr id="274" name="Google Shape;274;p2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279" name="Shape 279"/>
        <p:cNvGrpSpPr/>
        <p:nvPr/>
      </p:nvGrpSpPr>
      <p:grpSpPr>
        <a:xfrm>
          <a:off x="0" y="0"/>
          <a:ext cx="0" cy="0"/>
          <a:chOff x="0" y="0"/>
          <a:chExt cx="0" cy="0"/>
        </a:xfrm>
      </p:grpSpPr>
      <p:sp>
        <p:nvSpPr>
          <p:cNvPr id="280" name="Google Shape;280;p3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1" name="Google Shape;281;p30"/>
          <p:cNvSpPr txBox="1"/>
          <p:nvPr>
            <p:ph idx="1" type="subTitle"/>
          </p:nvPr>
        </p:nvSpPr>
        <p:spPr>
          <a:xfrm>
            <a:off x="1842250" y="1618793"/>
            <a:ext cx="16827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82" name="Google Shape;282;p30"/>
          <p:cNvSpPr txBox="1"/>
          <p:nvPr>
            <p:ph idx="2" type="subTitle"/>
          </p:nvPr>
        </p:nvSpPr>
        <p:spPr>
          <a:xfrm>
            <a:off x="1417550" y="1918700"/>
            <a:ext cx="2107500" cy="812100"/>
          </a:xfrm>
          <a:prstGeom prst="rect">
            <a:avLst/>
          </a:prstGeom>
        </p:spPr>
        <p:txBody>
          <a:bodyPr anchorCtr="0" anchor="t" bIns="91425" lIns="91425" spcFirstLastPara="1" rIns="91425" wrap="square" tIns="91425">
            <a:noAutofit/>
          </a:bodyPr>
          <a:lstStyle>
            <a:lvl1pPr lvl="0" marR="32004"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 name="Google Shape;283;p30"/>
          <p:cNvSpPr txBox="1"/>
          <p:nvPr>
            <p:ph idx="3" type="subTitle"/>
          </p:nvPr>
        </p:nvSpPr>
        <p:spPr>
          <a:xfrm>
            <a:off x="1842594" y="2942429"/>
            <a:ext cx="16824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84" name="Google Shape;284;p30"/>
          <p:cNvSpPr txBox="1"/>
          <p:nvPr>
            <p:ph idx="4" type="subTitle"/>
          </p:nvPr>
        </p:nvSpPr>
        <p:spPr>
          <a:xfrm>
            <a:off x="1417574" y="3242325"/>
            <a:ext cx="2107500" cy="812100"/>
          </a:xfrm>
          <a:prstGeom prst="rect">
            <a:avLst/>
          </a:prstGeom>
        </p:spPr>
        <p:txBody>
          <a:bodyPr anchorCtr="0" anchor="t" bIns="91425" lIns="91425" spcFirstLastPara="1" rIns="91425" wrap="square" tIns="91425">
            <a:noAutofit/>
          </a:bodyPr>
          <a:lstStyle>
            <a:lvl1pPr lvl="0" marR="40812"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 name="Google Shape;285;p30"/>
          <p:cNvSpPr txBox="1"/>
          <p:nvPr>
            <p:ph idx="5" type="subTitle"/>
          </p:nvPr>
        </p:nvSpPr>
        <p:spPr>
          <a:xfrm>
            <a:off x="5618913" y="2942429"/>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86" name="Google Shape;286;p30"/>
          <p:cNvSpPr txBox="1"/>
          <p:nvPr>
            <p:ph idx="6" type="subTitle"/>
          </p:nvPr>
        </p:nvSpPr>
        <p:spPr>
          <a:xfrm>
            <a:off x="5618975" y="3242325"/>
            <a:ext cx="2107500" cy="812100"/>
          </a:xfrm>
          <a:prstGeom prst="rect">
            <a:avLst/>
          </a:prstGeom>
        </p:spPr>
        <p:txBody>
          <a:bodyPr anchorCtr="0" anchor="t" bIns="91425" lIns="91425" spcFirstLastPara="1" rIns="91425" wrap="square" tIns="91425">
            <a:noAutofit/>
          </a:bodyPr>
          <a:lstStyle>
            <a:lvl1pPr lvl="0" marR="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30"/>
          <p:cNvSpPr txBox="1"/>
          <p:nvPr>
            <p:ph idx="7" type="subTitle"/>
          </p:nvPr>
        </p:nvSpPr>
        <p:spPr>
          <a:xfrm>
            <a:off x="5618957" y="1618793"/>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88" name="Google Shape;288;p30"/>
          <p:cNvSpPr txBox="1"/>
          <p:nvPr>
            <p:ph idx="8" type="subTitle"/>
          </p:nvPr>
        </p:nvSpPr>
        <p:spPr>
          <a:xfrm>
            <a:off x="5619026" y="1918700"/>
            <a:ext cx="2107500" cy="812100"/>
          </a:xfrm>
          <a:prstGeom prst="rect">
            <a:avLst/>
          </a:prstGeom>
        </p:spPr>
        <p:txBody>
          <a:bodyPr anchorCtr="0" anchor="t" bIns="91425" lIns="91425" spcFirstLastPara="1" rIns="91425" wrap="square" tIns="91425">
            <a:noAutofit/>
          </a:bodyPr>
          <a:lstStyle>
            <a:lvl1pPr lvl="0" marR="32004"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89" name="Google Shape;289;p30"/>
          <p:cNvGrpSpPr/>
          <p:nvPr/>
        </p:nvGrpSpPr>
        <p:grpSpPr>
          <a:xfrm flipH="1" rot="-5400000">
            <a:off x="8346375" y="224871"/>
            <a:ext cx="1022509" cy="572747"/>
            <a:chOff x="-77" y="3784091"/>
            <a:chExt cx="2423582" cy="1357541"/>
          </a:xfrm>
        </p:grpSpPr>
        <p:sp>
          <p:nvSpPr>
            <p:cNvPr id="290" name="Google Shape;290;p3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30"/>
          <p:cNvGrpSpPr/>
          <p:nvPr/>
        </p:nvGrpSpPr>
        <p:grpSpPr>
          <a:xfrm flipH="1" rot="5400000">
            <a:off x="-224875" y="4345871"/>
            <a:ext cx="1022509" cy="572747"/>
            <a:chOff x="-77" y="3784091"/>
            <a:chExt cx="2423582" cy="1357541"/>
          </a:xfrm>
        </p:grpSpPr>
        <p:sp>
          <p:nvSpPr>
            <p:cNvPr id="296" name="Google Shape;296;p3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5_1_1">
    <p:spTree>
      <p:nvGrpSpPr>
        <p:cNvPr id="301" name="Shape 301"/>
        <p:cNvGrpSpPr/>
        <p:nvPr/>
      </p:nvGrpSpPr>
      <p:grpSpPr>
        <a:xfrm>
          <a:off x="0" y="0"/>
          <a:ext cx="0" cy="0"/>
          <a:chOff x="0" y="0"/>
          <a:chExt cx="0" cy="0"/>
        </a:xfrm>
      </p:grpSpPr>
      <p:sp>
        <p:nvSpPr>
          <p:cNvPr id="302" name="Google Shape;302;p3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3" name="Google Shape;303;p31"/>
          <p:cNvSpPr txBox="1"/>
          <p:nvPr>
            <p:ph idx="1" type="subTitle"/>
          </p:nvPr>
        </p:nvSpPr>
        <p:spPr>
          <a:xfrm>
            <a:off x="4211675" y="1429885"/>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04" name="Google Shape;304;p31"/>
          <p:cNvSpPr txBox="1"/>
          <p:nvPr>
            <p:ph hasCustomPrompt="1" idx="2" type="title"/>
          </p:nvPr>
        </p:nvSpPr>
        <p:spPr>
          <a:xfrm>
            <a:off x="3331225" y="1443350"/>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05" name="Google Shape;305;p31"/>
          <p:cNvSpPr txBox="1"/>
          <p:nvPr>
            <p:ph idx="3" type="subTitle"/>
          </p:nvPr>
        </p:nvSpPr>
        <p:spPr>
          <a:xfrm>
            <a:off x="4211675" y="1694759"/>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6" name="Google Shape;306;p31"/>
          <p:cNvSpPr txBox="1"/>
          <p:nvPr>
            <p:ph idx="4" type="subTitle"/>
          </p:nvPr>
        </p:nvSpPr>
        <p:spPr>
          <a:xfrm>
            <a:off x="4211675" y="2521206"/>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07" name="Google Shape;307;p31"/>
          <p:cNvSpPr txBox="1"/>
          <p:nvPr>
            <p:ph hasCustomPrompt="1" idx="5" type="title"/>
          </p:nvPr>
        </p:nvSpPr>
        <p:spPr>
          <a:xfrm>
            <a:off x="3331225" y="2515672"/>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08" name="Google Shape;308;p31"/>
          <p:cNvSpPr txBox="1"/>
          <p:nvPr>
            <p:ph idx="6" type="subTitle"/>
          </p:nvPr>
        </p:nvSpPr>
        <p:spPr>
          <a:xfrm>
            <a:off x="4211675" y="2786080"/>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9" name="Google Shape;309;p31"/>
          <p:cNvSpPr txBox="1"/>
          <p:nvPr>
            <p:ph idx="7" type="subTitle"/>
          </p:nvPr>
        </p:nvSpPr>
        <p:spPr>
          <a:xfrm>
            <a:off x="4211825" y="361252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0" name="Google Shape;310;p31"/>
          <p:cNvSpPr txBox="1"/>
          <p:nvPr>
            <p:ph hasCustomPrompt="1" idx="8" type="title"/>
          </p:nvPr>
        </p:nvSpPr>
        <p:spPr>
          <a:xfrm>
            <a:off x="3331225" y="3612527"/>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11" name="Google Shape;311;p31"/>
          <p:cNvSpPr txBox="1"/>
          <p:nvPr>
            <p:ph idx="9" type="subTitle"/>
          </p:nvPr>
        </p:nvSpPr>
        <p:spPr>
          <a:xfrm>
            <a:off x="4211825" y="3877401"/>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12" name="Google Shape;312;p31"/>
          <p:cNvGrpSpPr/>
          <p:nvPr/>
        </p:nvGrpSpPr>
        <p:grpSpPr>
          <a:xfrm>
            <a:off x="-77" y="3784091"/>
            <a:ext cx="2423582" cy="1357541"/>
            <a:chOff x="-77" y="3784091"/>
            <a:chExt cx="2423582" cy="1357541"/>
          </a:xfrm>
        </p:grpSpPr>
        <p:sp>
          <p:nvSpPr>
            <p:cNvPr id="313" name="Google Shape;313;p3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31"/>
          <p:cNvGrpSpPr/>
          <p:nvPr/>
        </p:nvGrpSpPr>
        <p:grpSpPr>
          <a:xfrm rot="10800000">
            <a:off x="6720423" y="-9"/>
            <a:ext cx="2423582" cy="1357541"/>
            <a:chOff x="-77" y="3784091"/>
            <a:chExt cx="2423582" cy="1357541"/>
          </a:xfrm>
        </p:grpSpPr>
        <p:sp>
          <p:nvSpPr>
            <p:cNvPr id="319" name="Google Shape;319;p3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324" name="Shape 324"/>
        <p:cNvGrpSpPr/>
        <p:nvPr/>
      </p:nvGrpSpPr>
      <p:grpSpPr>
        <a:xfrm>
          <a:off x="0" y="0"/>
          <a:ext cx="0" cy="0"/>
          <a:chOff x="0" y="0"/>
          <a:chExt cx="0" cy="0"/>
        </a:xfrm>
      </p:grpSpPr>
      <p:sp>
        <p:nvSpPr>
          <p:cNvPr id="325" name="Google Shape;325;p32"/>
          <p:cNvSpPr txBox="1"/>
          <p:nvPr>
            <p:ph idx="1" type="subTitle"/>
          </p:nvPr>
        </p:nvSpPr>
        <p:spPr>
          <a:xfrm>
            <a:off x="719600" y="1770625"/>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26" name="Google Shape;326;p3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7" name="Google Shape;327;p32"/>
          <p:cNvSpPr txBox="1"/>
          <p:nvPr>
            <p:ph hasCustomPrompt="1" idx="2" type="title"/>
          </p:nvPr>
        </p:nvSpPr>
        <p:spPr>
          <a:xfrm>
            <a:off x="132920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28" name="Google Shape;328;p32"/>
          <p:cNvSpPr txBox="1"/>
          <p:nvPr>
            <p:ph idx="3" type="subTitle"/>
          </p:nvPr>
        </p:nvSpPr>
        <p:spPr>
          <a:xfrm>
            <a:off x="720100"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9" name="Google Shape;329;p32"/>
          <p:cNvSpPr txBox="1"/>
          <p:nvPr>
            <p:ph idx="4" type="subTitle"/>
          </p:nvPr>
        </p:nvSpPr>
        <p:spPr>
          <a:xfrm>
            <a:off x="341350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30" name="Google Shape;330;p32"/>
          <p:cNvSpPr txBox="1"/>
          <p:nvPr>
            <p:ph hasCustomPrompt="1" idx="5" type="title"/>
          </p:nvPr>
        </p:nvSpPr>
        <p:spPr>
          <a:xfrm>
            <a:off x="4023025"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31" name="Google Shape;331;p32"/>
          <p:cNvSpPr txBox="1"/>
          <p:nvPr>
            <p:ph idx="6" type="subTitle"/>
          </p:nvPr>
        </p:nvSpPr>
        <p:spPr>
          <a:xfrm>
            <a:off x="3413738"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 name="Google Shape;332;p32"/>
          <p:cNvSpPr txBox="1"/>
          <p:nvPr>
            <p:ph idx="7" type="subTitle"/>
          </p:nvPr>
        </p:nvSpPr>
        <p:spPr>
          <a:xfrm>
            <a:off x="610705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33" name="Google Shape;333;p32"/>
          <p:cNvSpPr txBox="1"/>
          <p:nvPr>
            <p:ph hasCustomPrompt="1" idx="8" type="title"/>
          </p:nvPr>
        </p:nvSpPr>
        <p:spPr>
          <a:xfrm>
            <a:off x="671655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34" name="Google Shape;334;p32"/>
          <p:cNvSpPr txBox="1"/>
          <p:nvPr>
            <p:ph idx="9" type="subTitle"/>
          </p:nvPr>
        </p:nvSpPr>
        <p:spPr>
          <a:xfrm>
            <a:off x="6107101"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5" name="Google Shape;335;p32"/>
          <p:cNvSpPr txBox="1"/>
          <p:nvPr>
            <p:ph idx="13" type="subTitle"/>
          </p:nvPr>
        </p:nvSpPr>
        <p:spPr>
          <a:xfrm>
            <a:off x="7196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36" name="Google Shape;336;p32"/>
          <p:cNvSpPr txBox="1"/>
          <p:nvPr>
            <p:ph hasCustomPrompt="1" idx="14" type="title"/>
          </p:nvPr>
        </p:nvSpPr>
        <p:spPr>
          <a:xfrm>
            <a:off x="132920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37" name="Google Shape;337;p32"/>
          <p:cNvSpPr txBox="1"/>
          <p:nvPr>
            <p:ph idx="15" type="subTitle"/>
          </p:nvPr>
        </p:nvSpPr>
        <p:spPr>
          <a:xfrm>
            <a:off x="720100"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8" name="Google Shape;338;p32"/>
          <p:cNvSpPr txBox="1"/>
          <p:nvPr>
            <p:ph idx="16" type="subTitle"/>
          </p:nvPr>
        </p:nvSpPr>
        <p:spPr>
          <a:xfrm>
            <a:off x="34134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39" name="Google Shape;339;p32"/>
          <p:cNvSpPr txBox="1"/>
          <p:nvPr>
            <p:ph hasCustomPrompt="1" idx="17" type="title"/>
          </p:nvPr>
        </p:nvSpPr>
        <p:spPr>
          <a:xfrm>
            <a:off x="4023025"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5"/>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40" name="Google Shape;340;p32"/>
          <p:cNvSpPr txBox="1"/>
          <p:nvPr>
            <p:ph idx="18" type="subTitle"/>
          </p:nvPr>
        </p:nvSpPr>
        <p:spPr>
          <a:xfrm>
            <a:off x="3413738"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1" name="Google Shape;341;p32"/>
          <p:cNvSpPr txBox="1"/>
          <p:nvPr>
            <p:ph idx="19" type="subTitle"/>
          </p:nvPr>
        </p:nvSpPr>
        <p:spPr>
          <a:xfrm>
            <a:off x="6107050" y="339547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42" name="Google Shape;342;p32"/>
          <p:cNvSpPr txBox="1"/>
          <p:nvPr>
            <p:ph hasCustomPrompt="1" idx="20" type="title"/>
          </p:nvPr>
        </p:nvSpPr>
        <p:spPr>
          <a:xfrm>
            <a:off x="671655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6"/>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43" name="Google Shape;343;p32"/>
          <p:cNvSpPr txBox="1"/>
          <p:nvPr>
            <p:ph idx="21" type="subTitle"/>
          </p:nvPr>
        </p:nvSpPr>
        <p:spPr>
          <a:xfrm>
            <a:off x="6107101"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44" name="Google Shape;344;p32"/>
          <p:cNvGrpSpPr/>
          <p:nvPr/>
        </p:nvGrpSpPr>
        <p:grpSpPr>
          <a:xfrm>
            <a:off x="0" y="4569046"/>
            <a:ext cx="1022509" cy="572747"/>
            <a:chOff x="-77" y="3784091"/>
            <a:chExt cx="2423582" cy="1357541"/>
          </a:xfrm>
        </p:grpSpPr>
        <p:sp>
          <p:nvSpPr>
            <p:cNvPr id="345" name="Google Shape;345;p3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32"/>
          <p:cNvGrpSpPr/>
          <p:nvPr/>
        </p:nvGrpSpPr>
        <p:grpSpPr>
          <a:xfrm flipH="1">
            <a:off x="8121500" y="4569046"/>
            <a:ext cx="1022509" cy="572747"/>
            <a:chOff x="-77" y="3784091"/>
            <a:chExt cx="2423582" cy="1357541"/>
          </a:xfrm>
        </p:grpSpPr>
        <p:sp>
          <p:nvSpPr>
            <p:cNvPr id="351" name="Google Shape;351;p3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356" name="Shape 356"/>
        <p:cNvGrpSpPr/>
        <p:nvPr/>
      </p:nvGrpSpPr>
      <p:grpSpPr>
        <a:xfrm>
          <a:off x="0" y="0"/>
          <a:ext cx="0" cy="0"/>
          <a:chOff x="0" y="0"/>
          <a:chExt cx="0" cy="0"/>
        </a:xfrm>
      </p:grpSpPr>
      <p:sp>
        <p:nvSpPr>
          <p:cNvPr id="357" name="Google Shape;357;p33"/>
          <p:cNvSpPr txBox="1"/>
          <p:nvPr>
            <p:ph idx="1" type="subTitle"/>
          </p:nvPr>
        </p:nvSpPr>
        <p:spPr>
          <a:xfrm>
            <a:off x="1410963" y="1423411"/>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58" name="Google Shape;358;p3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9" name="Google Shape;359;p33"/>
          <p:cNvSpPr txBox="1"/>
          <p:nvPr>
            <p:ph idx="2" type="subTitle"/>
          </p:nvPr>
        </p:nvSpPr>
        <p:spPr>
          <a:xfrm>
            <a:off x="1411463" y="1799502"/>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0" name="Google Shape;360;p33"/>
          <p:cNvSpPr txBox="1"/>
          <p:nvPr>
            <p:ph idx="3" type="subTitle"/>
          </p:nvPr>
        </p:nvSpPr>
        <p:spPr>
          <a:xfrm>
            <a:off x="1410988" y="2450149"/>
            <a:ext cx="23169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61" name="Google Shape;361;p33"/>
          <p:cNvSpPr txBox="1"/>
          <p:nvPr>
            <p:ph idx="4" type="subTitle"/>
          </p:nvPr>
        </p:nvSpPr>
        <p:spPr>
          <a:xfrm>
            <a:off x="1411225" y="2826240"/>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2" name="Google Shape;362;p33"/>
          <p:cNvSpPr txBox="1"/>
          <p:nvPr>
            <p:ph idx="5" type="subTitle"/>
          </p:nvPr>
        </p:nvSpPr>
        <p:spPr>
          <a:xfrm>
            <a:off x="5415963" y="1423411"/>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63" name="Google Shape;363;p33"/>
          <p:cNvSpPr txBox="1"/>
          <p:nvPr>
            <p:ph idx="6" type="subTitle"/>
          </p:nvPr>
        </p:nvSpPr>
        <p:spPr>
          <a:xfrm>
            <a:off x="5416013" y="1799502"/>
            <a:ext cx="2316900" cy="629100"/>
          </a:xfrm>
          <a:prstGeom prst="rect">
            <a:avLst/>
          </a:prstGeom>
        </p:spPr>
        <p:txBody>
          <a:bodyPr anchorCtr="0" anchor="t" bIns="91425" lIns="91425" spcFirstLastPara="1" rIns="91425" wrap="square" tIns="91425">
            <a:noAutofit/>
          </a:bodyPr>
          <a:lstStyle>
            <a:lvl1pPr lvl="0" marR="332101"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4" name="Google Shape;364;p33"/>
          <p:cNvSpPr txBox="1"/>
          <p:nvPr>
            <p:ph idx="7" type="subTitle"/>
          </p:nvPr>
        </p:nvSpPr>
        <p:spPr>
          <a:xfrm>
            <a:off x="1410963" y="3476889"/>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65" name="Google Shape;365;p33"/>
          <p:cNvSpPr txBox="1"/>
          <p:nvPr>
            <p:ph idx="8" type="subTitle"/>
          </p:nvPr>
        </p:nvSpPr>
        <p:spPr>
          <a:xfrm>
            <a:off x="1411463" y="3852989"/>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6" name="Google Shape;366;p33"/>
          <p:cNvSpPr txBox="1"/>
          <p:nvPr>
            <p:ph idx="9" type="subTitle"/>
          </p:nvPr>
        </p:nvSpPr>
        <p:spPr>
          <a:xfrm>
            <a:off x="5415788" y="2450151"/>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67" name="Google Shape;367;p33"/>
          <p:cNvSpPr txBox="1"/>
          <p:nvPr>
            <p:ph idx="13" type="subTitle"/>
          </p:nvPr>
        </p:nvSpPr>
        <p:spPr>
          <a:xfrm>
            <a:off x="5416125" y="2826251"/>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8" name="Google Shape;368;p33"/>
          <p:cNvSpPr txBox="1"/>
          <p:nvPr>
            <p:ph idx="14" type="subTitle"/>
          </p:nvPr>
        </p:nvSpPr>
        <p:spPr>
          <a:xfrm>
            <a:off x="5415963" y="347688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69" name="Google Shape;369;p33"/>
          <p:cNvSpPr txBox="1"/>
          <p:nvPr>
            <p:ph idx="15" type="subTitle"/>
          </p:nvPr>
        </p:nvSpPr>
        <p:spPr>
          <a:xfrm>
            <a:off x="5416013" y="3852989"/>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70" name="Google Shape;370;p33"/>
          <p:cNvGrpSpPr/>
          <p:nvPr/>
        </p:nvGrpSpPr>
        <p:grpSpPr>
          <a:xfrm>
            <a:off x="0" y="4569046"/>
            <a:ext cx="1022509" cy="572747"/>
            <a:chOff x="-77" y="3784091"/>
            <a:chExt cx="2423582" cy="1357541"/>
          </a:xfrm>
        </p:grpSpPr>
        <p:sp>
          <p:nvSpPr>
            <p:cNvPr id="371" name="Google Shape;371;p3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33"/>
          <p:cNvGrpSpPr/>
          <p:nvPr/>
        </p:nvGrpSpPr>
        <p:grpSpPr>
          <a:xfrm rot="10800000">
            <a:off x="8121500" y="-4"/>
            <a:ext cx="1022509" cy="572747"/>
            <a:chOff x="-77" y="3784091"/>
            <a:chExt cx="2423582" cy="1357541"/>
          </a:xfrm>
        </p:grpSpPr>
        <p:sp>
          <p:nvSpPr>
            <p:cNvPr id="377" name="Google Shape;377;p3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33"/>
          <p:cNvGrpSpPr/>
          <p:nvPr/>
        </p:nvGrpSpPr>
        <p:grpSpPr>
          <a:xfrm>
            <a:off x="4524300" y="1394625"/>
            <a:ext cx="95400" cy="3116250"/>
            <a:chOff x="4524300" y="1013625"/>
            <a:chExt cx="95400" cy="3116250"/>
          </a:xfrm>
        </p:grpSpPr>
        <p:sp>
          <p:nvSpPr>
            <p:cNvPr id="383" name="Google Shape;383;p33"/>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3"/>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3"/>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3"/>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3"/>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389" name="Shape 389"/>
        <p:cNvGrpSpPr/>
        <p:nvPr/>
      </p:nvGrpSpPr>
      <p:grpSpPr>
        <a:xfrm>
          <a:off x="0" y="0"/>
          <a:ext cx="0" cy="0"/>
          <a:chOff x="0" y="0"/>
          <a:chExt cx="0" cy="0"/>
        </a:xfrm>
      </p:grpSpPr>
      <p:grpSp>
        <p:nvGrpSpPr>
          <p:cNvPr id="390" name="Google Shape;390;p34"/>
          <p:cNvGrpSpPr/>
          <p:nvPr/>
        </p:nvGrpSpPr>
        <p:grpSpPr>
          <a:xfrm>
            <a:off x="-9" y="1669058"/>
            <a:ext cx="2781383" cy="1805382"/>
            <a:chOff x="8024127" y="984378"/>
            <a:chExt cx="2502369" cy="1624275"/>
          </a:xfrm>
        </p:grpSpPr>
        <p:sp>
          <p:nvSpPr>
            <p:cNvPr id="391" name="Google Shape;391;p34"/>
            <p:cNvSpPr/>
            <p:nvPr/>
          </p:nvSpPr>
          <p:spPr>
            <a:xfrm>
              <a:off x="8647339" y="2562003"/>
              <a:ext cx="65709" cy="30106"/>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4"/>
            <p:cNvSpPr/>
            <p:nvPr/>
          </p:nvSpPr>
          <p:spPr>
            <a:xfrm>
              <a:off x="8759904" y="2562003"/>
              <a:ext cx="65680" cy="30106"/>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4"/>
            <p:cNvSpPr/>
            <p:nvPr/>
          </p:nvSpPr>
          <p:spPr>
            <a:xfrm>
              <a:off x="8872440" y="2562003"/>
              <a:ext cx="65709" cy="30106"/>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4"/>
            <p:cNvSpPr/>
            <p:nvPr/>
          </p:nvSpPr>
          <p:spPr>
            <a:xfrm>
              <a:off x="10089400" y="2205025"/>
              <a:ext cx="25" cy="50050"/>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4"/>
            <p:cNvSpPr/>
            <p:nvPr/>
          </p:nvSpPr>
          <p:spPr>
            <a:xfrm>
              <a:off x="8024127" y="984378"/>
              <a:ext cx="2502369" cy="1624275"/>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4"/>
            <p:cNvSpPr/>
            <p:nvPr/>
          </p:nvSpPr>
          <p:spPr>
            <a:xfrm>
              <a:off x="8024127" y="984378"/>
              <a:ext cx="2502369" cy="262020"/>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4"/>
            <p:cNvSpPr/>
            <p:nvPr/>
          </p:nvSpPr>
          <p:spPr>
            <a:xfrm>
              <a:off x="8125057" y="1324952"/>
              <a:ext cx="2305388" cy="1198318"/>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4"/>
            <p:cNvSpPr/>
            <p:nvPr/>
          </p:nvSpPr>
          <p:spPr>
            <a:xfrm>
              <a:off x="8191986" y="1394818"/>
              <a:ext cx="54365" cy="1106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4"/>
            <p:cNvSpPr/>
            <p:nvPr/>
          </p:nvSpPr>
          <p:spPr>
            <a:xfrm>
              <a:off x="8385062" y="1394818"/>
              <a:ext cx="55354" cy="1106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4"/>
            <p:cNvSpPr/>
            <p:nvPr/>
          </p:nvSpPr>
          <p:spPr>
            <a:xfrm>
              <a:off x="8292887" y="1394818"/>
              <a:ext cx="43689" cy="120335"/>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4"/>
            <p:cNvSpPr/>
            <p:nvPr/>
          </p:nvSpPr>
          <p:spPr>
            <a:xfrm>
              <a:off x="8483055" y="1500548"/>
              <a:ext cx="31095" cy="31095"/>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4"/>
            <p:cNvSpPr/>
            <p:nvPr/>
          </p:nvSpPr>
          <p:spPr>
            <a:xfrm>
              <a:off x="8528666" y="1500548"/>
              <a:ext cx="31065" cy="31095"/>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4"/>
            <p:cNvSpPr/>
            <p:nvPr/>
          </p:nvSpPr>
          <p:spPr>
            <a:xfrm>
              <a:off x="8593674" y="1500548"/>
              <a:ext cx="31065" cy="31095"/>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4"/>
            <p:cNvSpPr/>
            <p:nvPr/>
          </p:nvSpPr>
          <p:spPr>
            <a:xfrm>
              <a:off x="8219152" y="1627656"/>
              <a:ext cx="1656300" cy="29"/>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4"/>
            <p:cNvSpPr/>
            <p:nvPr/>
          </p:nvSpPr>
          <p:spPr>
            <a:xfrm>
              <a:off x="9975312" y="1627656"/>
              <a:ext cx="128101" cy="29"/>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4"/>
            <p:cNvSpPr/>
            <p:nvPr/>
          </p:nvSpPr>
          <p:spPr>
            <a:xfrm>
              <a:off x="10174205" y="1627656"/>
              <a:ext cx="163035" cy="29"/>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4"/>
            <p:cNvSpPr/>
            <p:nvPr/>
          </p:nvSpPr>
          <p:spPr>
            <a:xfrm>
              <a:off x="8219152" y="1757673"/>
              <a:ext cx="1036300" cy="29"/>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4"/>
            <p:cNvSpPr/>
            <p:nvPr/>
          </p:nvSpPr>
          <p:spPr>
            <a:xfrm>
              <a:off x="9408676" y="1757673"/>
              <a:ext cx="186335" cy="29"/>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4"/>
            <p:cNvSpPr/>
            <p:nvPr/>
          </p:nvSpPr>
          <p:spPr>
            <a:xfrm>
              <a:off x="9090440" y="1832396"/>
              <a:ext cx="504581" cy="29"/>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4"/>
            <p:cNvSpPr/>
            <p:nvPr/>
          </p:nvSpPr>
          <p:spPr>
            <a:xfrm>
              <a:off x="8919673" y="1832396"/>
              <a:ext cx="101923" cy="29"/>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4"/>
            <p:cNvSpPr/>
            <p:nvPr/>
          </p:nvSpPr>
          <p:spPr>
            <a:xfrm>
              <a:off x="8737271" y="1832396"/>
              <a:ext cx="101894" cy="29"/>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4"/>
            <p:cNvSpPr/>
            <p:nvPr/>
          </p:nvSpPr>
          <p:spPr>
            <a:xfrm>
              <a:off x="8555829" y="1832396"/>
              <a:ext cx="100934" cy="29"/>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4"/>
            <p:cNvSpPr/>
            <p:nvPr/>
          </p:nvSpPr>
          <p:spPr>
            <a:xfrm>
              <a:off x="8373428" y="1832396"/>
              <a:ext cx="100934" cy="29"/>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4"/>
            <p:cNvSpPr/>
            <p:nvPr/>
          </p:nvSpPr>
          <p:spPr>
            <a:xfrm>
              <a:off x="8373428" y="1923582"/>
              <a:ext cx="1570900" cy="29"/>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4"/>
            <p:cNvSpPr/>
            <p:nvPr/>
          </p:nvSpPr>
          <p:spPr>
            <a:xfrm>
              <a:off x="8219152" y="1832396"/>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4"/>
            <p:cNvSpPr/>
            <p:nvPr/>
          </p:nvSpPr>
          <p:spPr>
            <a:xfrm>
              <a:off x="8219152" y="1923582"/>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4"/>
            <p:cNvSpPr/>
            <p:nvPr/>
          </p:nvSpPr>
          <p:spPr>
            <a:xfrm>
              <a:off x="8219152" y="2014798"/>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4"/>
            <p:cNvSpPr/>
            <p:nvPr/>
          </p:nvSpPr>
          <p:spPr>
            <a:xfrm>
              <a:off x="8219152" y="2105984"/>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4"/>
            <p:cNvSpPr/>
            <p:nvPr/>
          </p:nvSpPr>
          <p:spPr>
            <a:xfrm>
              <a:off x="10039331" y="1923582"/>
              <a:ext cx="216411" cy="29"/>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4"/>
            <p:cNvSpPr/>
            <p:nvPr/>
          </p:nvSpPr>
          <p:spPr>
            <a:xfrm>
              <a:off x="8369559" y="2014798"/>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4"/>
            <p:cNvSpPr/>
            <p:nvPr/>
          </p:nvSpPr>
          <p:spPr>
            <a:xfrm>
              <a:off x="8369559" y="2107933"/>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4"/>
            <p:cNvSpPr/>
            <p:nvPr/>
          </p:nvSpPr>
          <p:spPr>
            <a:xfrm>
              <a:off x="8369559" y="2202057"/>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4"/>
            <p:cNvSpPr/>
            <p:nvPr/>
          </p:nvSpPr>
          <p:spPr>
            <a:xfrm>
              <a:off x="8369559" y="2295192"/>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4"/>
            <p:cNvSpPr/>
            <p:nvPr/>
          </p:nvSpPr>
          <p:spPr>
            <a:xfrm>
              <a:off x="9090440" y="2295192"/>
              <a:ext cx="884929" cy="29"/>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4"/>
            <p:cNvSpPr/>
            <p:nvPr/>
          </p:nvSpPr>
          <p:spPr>
            <a:xfrm>
              <a:off x="9615336" y="2202057"/>
              <a:ext cx="360016" cy="29"/>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4"/>
            <p:cNvSpPr/>
            <p:nvPr/>
          </p:nvSpPr>
          <p:spPr>
            <a:xfrm>
              <a:off x="9832671" y="2105984"/>
              <a:ext cx="142674" cy="29"/>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 name="Google Shape;427;p34"/>
          <p:cNvGrpSpPr/>
          <p:nvPr/>
        </p:nvGrpSpPr>
        <p:grpSpPr>
          <a:xfrm flipH="1">
            <a:off x="7058589" y="1071875"/>
            <a:ext cx="2085403" cy="2999739"/>
            <a:chOff x="7435625" y="1209875"/>
            <a:chExt cx="1470250" cy="2114875"/>
          </a:xfrm>
        </p:grpSpPr>
        <p:sp>
          <p:nvSpPr>
            <p:cNvPr id="428" name="Google Shape;428;p34"/>
            <p:cNvSpPr/>
            <p:nvPr/>
          </p:nvSpPr>
          <p:spPr>
            <a:xfrm>
              <a:off x="7658275" y="3273025"/>
              <a:ext cx="120950" cy="12550"/>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4"/>
            <p:cNvSpPr/>
            <p:nvPr/>
          </p:nvSpPr>
          <p:spPr>
            <a:xfrm>
              <a:off x="7494000" y="3273025"/>
              <a:ext cx="120950" cy="12550"/>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4"/>
            <p:cNvSpPr/>
            <p:nvPr/>
          </p:nvSpPr>
          <p:spPr>
            <a:xfrm>
              <a:off x="7821725" y="3273025"/>
              <a:ext cx="120950" cy="12550"/>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4"/>
            <p:cNvSpPr/>
            <p:nvPr/>
          </p:nvSpPr>
          <p:spPr>
            <a:xfrm>
              <a:off x="7970175" y="3087075"/>
              <a:ext cx="106775" cy="109250"/>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4"/>
            <p:cNvSpPr/>
            <p:nvPr/>
          </p:nvSpPr>
          <p:spPr>
            <a:xfrm>
              <a:off x="7970175" y="3087075"/>
              <a:ext cx="106775" cy="106750"/>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4"/>
            <p:cNvSpPr/>
            <p:nvPr/>
          </p:nvSpPr>
          <p:spPr>
            <a:xfrm>
              <a:off x="7980175" y="3096250"/>
              <a:ext cx="87600" cy="88400"/>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4"/>
            <p:cNvSpPr/>
            <p:nvPr/>
          </p:nvSpPr>
          <p:spPr>
            <a:xfrm>
              <a:off x="7980175" y="3139600"/>
              <a:ext cx="87600" cy="45050"/>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4"/>
            <p:cNvSpPr/>
            <p:nvPr/>
          </p:nvSpPr>
          <p:spPr>
            <a:xfrm>
              <a:off x="7631600" y="2647575"/>
              <a:ext cx="102600" cy="30900"/>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4"/>
            <p:cNvSpPr/>
            <p:nvPr/>
          </p:nvSpPr>
          <p:spPr>
            <a:xfrm>
              <a:off x="7753350" y="2647575"/>
              <a:ext cx="102600" cy="30900"/>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4"/>
            <p:cNvSpPr/>
            <p:nvPr/>
          </p:nvSpPr>
          <p:spPr>
            <a:xfrm>
              <a:off x="7478150" y="2827700"/>
              <a:ext cx="664675" cy="30900"/>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4"/>
            <p:cNvSpPr/>
            <p:nvPr/>
          </p:nvSpPr>
          <p:spPr>
            <a:xfrm>
              <a:off x="7977675" y="2891100"/>
              <a:ext cx="130125" cy="31700"/>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4"/>
            <p:cNvSpPr/>
            <p:nvPr/>
          </p:nvSpPr>
          <p:spPr>
            <a:xfrm>
              <a:off x="7840925" y="2891100"/>
              <a:ext cx="117600" cy="31700"/>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4"/>
            <p:cNvSpPr/>
            <p:nvPr/>
          </p:nvSpPr>
          <p:spPr>
            <a:xfrm>
              <a:off x="7735850" y="2445775"/>
              <a:ext cx="619625" cy="520400"/>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4"/>
            <p:cNvSpPr/>
            <p:nvPr/>
          </p:nvSpPr>
          <p:spPr>
            <a:xfrm>
              <a:off x="7435625" y="1671050"/>
              <a:ext cx="1062450" cy="1653700"/>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4"/>
            <p:cNvSpPr/>
            <p:nvPr/>
          </p:nvSpPr>
          <p:spPr>
            <a:xfrm>
              <a:off x="7435625" y="1671050"/>
              <a:ext cx="1062450" cy="150125"/>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4"/>
            <p:cNvSpPr/>
            <p:nvPr/>
          </p:nvSpPr>
          <p:spPr>
            <a:xfrm>
              <a:off x="7493175" y="1866200"/>
              <a:ext cx="949850" cy="1409350"/>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4"/>
            <p:cNvSpPr/>
            <p:nvPr/>
          </p:nvSpPr>
          <p:spPr>
            <a:xfrm>
              <a:off x="7725000" y="1721075"/>
              <a:ext cx="50900" cy="25900"/>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4"/>
            <p:cNvSpPr/>
            <p:nvPr/>
          </p:nvSpPr>
          <p:spPr>
            <a:xfrm>
              <a:off x="7539025" y="2031300"/>
              <a:ext cx="674675" cy="15875"/>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4"/>
            <p:cNvSpPr/>
            <p:nvPr/>
          </p:nvSpPr>
          <p:spPr>
            <a:xfrm>
              <a:off x="8255375" y="2031300"/>
              <a:ext cx="65075" cy="15875"/>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4"/>
            <p:cNvSpPr/>
            <p:nvPr/>
          </p:nvSpPr>
          <p:spPr>
            <a:xfrm>
              <a:off x="8345450" y="2031300"/>
              <a:ext cx="52550" cy="15875"/>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4"/>
            <p:cNvSpPr/>
            <p:nvPr/>
          </p:nvSpPr>
          <p:spPr>
            <a:xfrm>
              <a:off x="7539025" y="2105525"/>
              <a:ext cx="386150" cy="15875"/>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4"/>
            <p:cNvSpPr/>
            <p:nvPr/>
          </p:nvSpPr>
          <p:spPr>
            <a:xfrm>
              <a:off x="7931800" y="2105525"/>
              <a:ext cx="121800" cy="15875"/>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4"/>
            <p:cNvSpPr/>
            <p:nvPr/>
          </p:nvSpPr>
          <p:spPr>
            <a:xfrm>
              <a:off x="7971850" y="2148050"/>
              <a:ext cx="81750" cy="16700"/>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4"/>
            <p:cNvSpPr/>
            <p:nvPr/>
          </p:nvSpPr>
          <p:spPr>
            <a:xfrm>
              <a:off x="7931800" y="2148050"/>
              <a:ext cx="24225" cy="16700"/>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4"/>
            <p:cNvSpPr/>
            <p:nvPr/>
          </p:nvSpPr>
          <p:spPr>
            <a:xfrm>
              <a:off x="7835900" y="2148050"/>
              <a:ext cx="73425" cy="16700"/>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4"/>
            <p:cNvSpPr/>
            <p:nvPr/>
          </p:nvSpPr>
          <p:spPr>
            <a:xfrm>
              <a:off x="7731675" y="2148050"/>
              <a:ext cx="74250" cy="16700"/>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4"/>
            <p:cNvSpPr/>
            <p:nvPr/>
          </p:nvSpPr>
          <p:spPr>
            <a:xfrm>
              <a:off x="7627425" y="2148050"/>
              <a:ext cx="74250" cy="16700"/>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4"/>
            <p:cNvSpPr/>
            <p:nvPr/>
          </p:nvSpPr>
          <p:spPr>
            <a:xfrm>
              <a:off x="7627425" y="2200600"/>
              <a:ext cx="626300" cy="15875"/>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4"/>
            <p:cNvSpPr/>
            <p:nvPr/>
          </p:nvSpPr>
          <p:spPr>
            <a:xfrm>
              <a:off x="7539025" y="2148050"/>
              <a:ext cx="37550" cy="16700"/>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4"/>
            <p:cNvSpPr/>
            <p:nvPr/>
          </p:nvSpPr>
          <p:spPr>
            <a:xfrm>
              <a:off x="7539025" y="2200600"/>
              <a:ext cx="37550" cy="15875"/>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4"/>
            <p:cNvSpPr/>
            <p:nvPr/>
          </p:nvSpPr>
          <p:spPr>
            <a:xfrm>
              <a:off x="7539025" y="2252300"/>
              <a:ext cx="37550" cy="16700"/>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4"/>
            <p:cNvSpPr/>
            <p:nvPr/>
          </p:nvSpPr>
          <p:spPr>
            <a:xfrm>
              <a:off x="7539025" y="2304850"/>
              <a:ext cx="37550" cy="15850"/>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4"/>
            <p:cNvSpPr/>
            <p:nvPr/>
          </p:nvSpPr>
          <p:spPr>
            <a:xfrm>
              <a:off x="8292075" y="2200600"/>
              <a:ext cx="91750" cy="15875"/>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4"/>
            <p:cNvSpPr/>
            <p:nvPr/>
          </p:nvSpPr>
          <p:spPr>
            <a:xfrm>
              <a:off x="7624925" y="2252300"/>
              <a:ext cx="264375" cy="16700"/>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4"/>
            <p:cNvSpPr/>
            <p:nvPr/>
          </p:nvSpPr>
          <p:spPr>
            <a:xfrm>
              <a:off x="7971850" y="2412425"/>
              <a:ext cx="299400" cy="16700"/>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4"/>
            <p:cNvSpPr/>
            <p:nvPr/>
          </p:nvSpPr>
          <p:spPr>
            <a:xfrm>
              <a:off x="8049400" y="2359050"/>
              <a:ext cx="221850" cy="16700"/>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4"/>
            <p:cNvSpPr/>
            <p:nvPr/>
          </p:nvSpPr>
          <p:spPr>
            <a:xfrm>
              <a:off x="8173650" y="2304850"/>
              <a:ext cx="97600" cy="15850"/>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4"/>
            <p:cNvSpPr/>
            <p:nvPr/>
          </p:nvSpPr>
          <p:spPr>
            <a:xfrm>
              <a:off x="7539025" y="1958750"/>
              <a:ext cx="312750" cy="15875"/>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4"/>
            <p:cNvSpPr/>
            <p:nvPr/>
          </p:nvSpPr>
          <p:spPr>
            <a:xfrm>
              <a:off x="7539025" y="2539175"/>
              <a:ext cx="505400" cy="16700"/>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4"/>
            <p:cNvSpPr/>
            <p:nvPr/>
          </p:nvSpPr>
          <p:spPr>
            <a:xfrm>
              <a:off x="7539025" y="2603375"/>
              <a:ext cx="505400" cy="16725"/>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a:off x="7539025" y="2667600"/>
              <a:ext cx="504550" cy="16700"/>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a:off x="7539025" y="3051200"/>
              <a:ext cx="504550" cy="15875"/>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4"/>
            <p:cNvSpPr/>
            <p:nvPr/>
          </p:nvSpPr>
          <p:spPr>
            <a:xfrm>
              <a:off x="7998525" y="2464950"/>
              <a:ext cx="150125" cy="15875"/>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4"/>
            <p:cNvSpPr/>
            <p:nvPr/>
          </p:nvSpPr>
          <p:spPr>
            <a:xfrm>
              <a:off x="8197825" y="2464950"/>
              <a:ext cx="200175" cy="15875"/>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4"/>
            <p:cNvSpPr/>
            <p:nvPr/>
          </p:nvSpPr>
          <p:spPr>
            <a:xfrm>
              <a:off x="8197825" y="2539175"/>
              <a:ext cx="200175" cy="16700"/>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4"/>
            <p:cNvSpPr/>
            <p:nvPr/>
          </p:nvSpPr>
          <p:spPr>
            <a:xfrm>
              <a:off x="7539025"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4"/>
            <p:cNvSpPr/>
            <p:nvPr/>
          </p:nvSpPr>
          <p:spPr>
            <a:xfrm>
              <a:off x="7539025" y="3197150"/>
              <a:ext cx="76750" cy="16700"/>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4"/>
            <p:cNvSpPr/>
            <p:nvPr/>
          </p:nvSpPr>
          <p:spPr>
            <a:xfrm>
              <a:off x="7635775" y="3197150"/>
              <a:ext cx="469525" cy="16700"/>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4"/>
            <p:cNvSpPr/>
            <p:nvPr/>
          </p:nvSpPr>
          <p:spPr>
            <a:xfrm>
              <a:off x="7657450" y="3148775"/>
              <a:ext cx="75900" cy="15875"/>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4"/>
            <p:cNvSpPr/>
            <p:nvPr/>
          </p:nvSpPr>
          <p:spPr>
            <a:xfrm>
              <a:off x="7775025" y="3148775"/>
              <a:ext cx="76750" cy="15875"/>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4"/>
            <p:cNvSpPr/>
            <p:nvPr/>
          </p:nvSpPr>
          <p:spPr>
            <a:xfrm>
              <a:off x="7893450" y="3148775"/>
              <a:ext cx="75925" cy="15875"/>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4"/>
            <p:cNvSpPr/>
            <p:nvPr/>
          </p:nvSpPr>
          <p:spPr>
            <a:xfrm>
              <a:off x="8011875" y="3148775"/>
              <a:ext cx="75900" cy="15875"/>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4"/>
            <p:cNvSpPr/>
            <p:nvPr/>
          </p:nvSpPr>
          <p:spPr>
            <a:xfrm>
              <a:off x="8129450"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4"/>
            <p:cNvSpPr/>
            <p:nvPr/>
          </p:nvSpPr>
          <p:spPr>
            <a:xfrm>
              <a:off x="8247875" y="3148775"/>
              <a:ext cx="51725" cy="15875"/>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4"/>
            <p:cNvSpPr/>
            <p:nvPr/>
          </p:nvSpPr>
          <p:spPr>
            <a:xfrm>
              <a:off x="8089425" y="1209875"/>
              <a:ext cx="816450" cy="748075"/>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4"/>
            <p:cNvSpPr/>
            <p:nvPr/>
          </p:nvSpPr>
          <p:spPr>
            <a:xfrm>
              <a:off x="8134450" y="1359150"/>
              <a:ext cx="729725" cy="56127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4"/>
            <p:cNvSpPr/>
            <p:nvPr/>
          </p:nvSpPr>
          <p:spPr>
            <a:xfrm>
              <a:off x="8169475" y="1485925"/>
              <a:ext cx="518725" cy="12525"/>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4"/>
            <p:cNvSpPr/>
            <p:nvPr/>
          </p:nvSpPr>
          <p:spPr>
            <a:xfrm>
              <a:off x="8719875" y="1485925"/>
              <a:ext cx="50050" cy="12525"/>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4"/>
            <p:cNvSpPr/>
            <p:nvPr/>
          </p:nvSpPr>
          <p:spPr>
            <a:xfrm>
              <a:off x="8169475" y="1543450"/>
              <a:ext cx="296900" cy="12550"/>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4"/>
            <p:cNvSpPr/>
            <p:nvPr/>
          </p:nvSpPr>
          <p:spPr>
            <a:xfrm>
              <a:off x="8470525" y="1543450"/>
              <a:ext cx="94275" cy="12550"/>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4"/>
            <p:cNvSpPr/>
            <p:nvPr/>
          </p:nvSpPr>
          <p:spPr>
            <a:xfrm>
              <a:off x="8502225" y="1576825"/>
              <a:ext cx="62575" cy="11700"/>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4"/>
            <p:cNvSpPr/>
            <p:nvPr/>
          </p:nvSpPr>
          <p:spPr>
            <a:xfrm>
              <a:off x="8471375" y="1576825"/>
              <a:ext cx="18350" cy="11700"/>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4"/>
            <p:cNvSpPr/>
            <p:nvPr/>
          </p:nvSpPr>
          <p:spPr>
            <a:xfrm>
              <a:off x="8397150" y="1576825"/>
              <a:ext cx="56725" cy="11700"/>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4"/>
            <p:cNvSpPr/>
            <p:nvPr/>
          </p:nvSpPr>
          <p:spPr>
            <a:xfrm>
              <a:off x="8317075" y="1576825"/>
              <a:ext cx="56750" cy="11700"/>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4"/>
            <p:cNvSpPr/>
            <p:nvPr/>
          </p:nvSpPr>
          <p:spPr>
            <a:xfrm>
              <a:off x="8237025" y="1576825"/>
              <a:ext cx="56725" cy="11700"/>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4"/>
            <p:cNvSpPr/>
            <p:nvPr/>
          </p:nvSpPr>
          <p:spPr>
            <a:xfrm>
              <a:off x="8237025" y="1616850"/>
              <a:ext cx="481200" cy="11700"/>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4"/>
            <p:cNvSpPr/>
            <p:nvPr/>
          </p:nvSpPr>
          <p:spPr>
            <a:xfrm>
              <a:off x="8169475" y="1576825"/>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4"/>
            <p:cNvSpPr/>
            <p:nvPr/>
          </p:nvSpPr>
          <p:spPr>
            <a:xfrm>
              <a:off x="8169475" y="1616850"/>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4"/>
            <p:cNvSpPr/>
            <p:nvPr/>
          </p:nvSpPr>
          <p:spPr>
            <a:xfrm>
              <a:off x="8169475" y="1656875"/>
              <a:ext cx="28375" cy="11700"/>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4"/>
            <p:cNvSpPr/>
            <p:nvPr/>
          </p:nvSpPr>
          <p:spPr>
            <a:xfrm>
              <a:off x="8747400" y="1616850"/>
              <a:ext cx="70900" cy="11700"/>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4"/>
            <p:cNvSpPr/>
            <p:nvPr/>
          </p:nvSpPr>
          <p:spPr>
            <a:xfrm>
              <a:off x="8235350" y="1656875"/>
              <a:ext cx="203525" cy="11700"/>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4"/>
            <p:cNvSpPr/>
            <p:nvPr/>
          </p:nvSpPr>
          <p:spPr>
            <a:xfrm>
              <a:off x="8502225" y="1708575"/>
              <a:ext cx="229350" cy="12525"/>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4"/>
            <p:cNvSpPr/>
            <p:nvPr/>
          </p:nvSpPr>
          <p:spPr>
            <a:xfrm>
              <a:off x="8656500" y="1681050"/>
              <a:ext cx="75075" cy="12550"/>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4"/>
            <p:cNvSpPr/>
            <p:nvPr/>
          </p:nvSpPr>
          <p:spPr>
            <a:xfrm>
              <a:off x="8169475" y="1430875"/>
              <a:ext cx="240200" cy="12550"/>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4"/>
            <p:cNvSpPr/>
            <p:nvPr/>
          </p:nvSpPr>
          <p:spPr>
            <a:xfrm>
              <a:off x="8169475" y="1821150"/>
              <a:ext cx="387800" cy="11700"/>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4"/>
            <p:cNvSpPr/>
            <p:nvPr/>
          </p:nvSpPr>
          <p:spPr>
            <a:xfrm>
              <a:off x="8522225" y="1749450"/>
              <a:ext cx="115125" cy="11700"/>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4"/>
            <p:cNvSpPr/>
            <p:nvPr/>
          </p:nvSpPr>
          <p:spPr>
            <a:xfrm>
              <a:off x="8675675" y="1749450"/>
              <a:ext cx="153475" cy="11700"/>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4"/>
            <p:cNvSpPr/>
            <p:nvPr/>
          </p:nvSpPr>
          <p:spPr>
            <a:xfrm>
              <a:off x="8675675" y="1806150"/>
              <a:ext cx="153475" cy="12525"/>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4"/>
            <p:cNvSpPr/>
            <p:nvPr/>
          </p:nvSpPr>
          <p:spPr>
            <a:xfrm>
              <a:off x="8169475" y="1860350"/>
              <a:ext cx="58400" cy="12525"/>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4"/>
            <p:cNvSpPr/>
            <p:nvPr/>
          </p:nvSpPr>
          <p:spPr>
            <a:xfrm>
              <a:off x="8242875" y="1860350"/>
              <a:ext cx="361100" cy="12525"/>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 name="Google Shape;508;p34"/>
          <p:cNvSpPr txBox="1"/>
          <p:nvPr>
            <p:ph type="ctrTitle"/>
          </p:nvPr>
        </p:nvSpPr>
        <p:spPr>
          <a:xfrm>
            <a:off x="1887750" y="611725"/>
            <a:ext cx="5368500" cy="8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09" name="Google Shape;509;p34"/>
          <p:cNvSpPr txBox="1"/>
          <p:nvPr>
            <p:ph idx="1" type="subTitle"/>
          </p:nvPr>
        </p:nvSpPr>
        <p:spPr>
          <a:xfrm>
            <a:off x="3044675" y="2305050"/>
            <a:ext cx="3054900" cy="101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10" name="Google Shape;510;p34"/>
          <p:cNvSpPr txBox="1"/>
          <p:nvPr/>
        </p:nvSpPr>
        <p:spPr>
          <a:xfrm>
            <a:off x="2228550" y="4151400"/>
            <a:ext cx="4686900" cy="41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b="1" lang="en" sz="1200">
                <a:solidFill>
                  <a:schemeClr val="accent1"/>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dk1"/>
                </a:solidFill>
                <a:latin typeface="Roboto"/>
                <a:ea typeface="Roboto"/>
                <a:cs typeface="Roboto"/>
                <a:sym typeface="Roboto"/>
              </a:rPr>
              <a:t>, including icons by </a:t>
            </a:r>
            <a:r>
              <a:rPr b="1" lang="en" sz="1200">
                <a:solidFill>
                  <a:schemeClr val="accent1"/>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infographics &amp; images by </a:t>
            </a:r>
            <a:r>
              <a:rPr b="1" lang="en" sz="1200">
                <a:solidFill>
                  <a:schemeClr val="accent1"/>
                </a:solidFill>
                <a:uFill>
                  <a:noFill/>
                </a:uFill>
                <a:latin typeface="Roboto"/>
                <a:ea typeface="Roboto"/>
                <a:cs typeface="Roboto"/>
                <a:sym typeface="Roboto"/>
                <a:hlinkClick r:id="rId4">
                  <a:extLst>
                    <a:ext uri="{A12FA001-AC4F-418D-AE19-62706E023703}">
                      <ahyp:hlinkCl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511" name="Shape 511"/>
        <p:cNvGrpSpPr/>
        <p:nvPr/>
      </p:nvGrpSpPr>
      <p:grpSpPr>
        <a:xfrm>
          <a:off x="0" y="0"/>
          <a:ext cx="0" cy="0"/>
          <a:chOff x="0" y="0"/>
          <a:chExt cx="0" cy="0"/>
        </a:xfrm>
      </p:grpSpPr>
      <p:grpSp>
        <p:nvGrpSpPr>
          <p:cNvPr id="512" name="Google Shape;512;p35"/>
          <p:cNvGrpSpPr/>
          <p:nvPr/>
        </p:nvGrpSpPr>
        <p:grpSpPr>
          <a:xfrm>
            <a:off x="0" y="4569046"/>
            <a:ext cx="1022509" cy="572747"/>
            <a:chOff x="-77" y="3784091"/>
            <a:chExt cx="2423582" cy="1357541"/>
          </a:xfrm>
        </p:grpSpPr>
        <p:sp>
          <p:nvSpPr>
            <p:cNvPr id="513" name="Google Shape;513;p3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35"/>
          <p:cNvGrpSpPr/>
          <p:nvPr/>
        </p:nvGrpSpPr>
        <p:grpSpPr>
          <a:xfrm rot="10800000">
            <a:off x="8121500" y="-4"/>
            <a:ext cx="1022509" cy="572747"/>
            <a:chOff x="-77" y="3784091"/>
            <a:chExt cx="2423582" cy="1357541"/>
          </a:xfrm>
        </p:grpSpPr>
        <p:sp>
          <p:nvSpPr>
            <p:cNvPr id="519" name="Google Shape;519;p3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35"/>
          <p:cNvGrpSpPr/>
          <p:nvPr/>
        </p:nvGrpSpPr>
        <p:grpSpPr>
          <a:xfrm flipH="1">
            <a:off x="8121500" y="4569896"/>
            <a:ext cx="1022509" cy="572747"/>
            <a:chOff x="-77" y="3784091"/>
            <a:chExt cx="2423582" cy="1357541"/>
          </a:xfrm>
        </p:grpSpPr>
        <p:sp>
          <p:nvSpPr>
            <p:cNvPr id="525" name="Google Shape;525;p3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35"/>
          <p:cNvGrpSpPr/>
          <p:nvPr/>
        </p:nvGrpSpPr>
        <p:grpSpPr>
          <a:xfrm flipH="1" rot="10800000">
            <a:off x="0" y="846"/>
            <a:ext cx="1022509" cy="572747"/>
            <a:chOff x="-77" y="3784091"/>
            <a:chExt cx="2423582" cy="1357541"/>
          </a:xfrm>
        </p:grpSpPr>
        <p:sp>
          <p:nvSpPr>
            <p:cNvPr id="531" name="Google Shape;531;p3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536" name="Shape 536"/>
        <p:cNvGrpSpPr/>
        <p:nvPr/>
      </p:nvGrpSpPr>
      <p:grpSpPr>
        <a:xfrm>
          <a:off x="0" y="0"/>
          <a:ext cx="0" cy="0"/>
          <a:chOff x="0" y="0"/>
          <a:chExt cx="0" cy="0"/>
        </a:xfrm>
      </p:grpSpPr>
      <p:grpSp>
        <p:nvGrpSpPr>
          <p:cNvPr id="537" name="Google Shape;537;p36"/>
          <p:cNvGrpSpPr/>
          <p:nvPr/>
        </p:nvGrpSpPr>
        <p:grpSpPr>
          <a:xfrm flipH="1" rot="5400000">
            <a:off x="-533027" y="3252941"/>
            <a:ext cx="2423582" cy="1357541"/>
            <a:chOff x="-77" y="3784091"/>
            <a:chExt cx="2423582" cy="1357541"/>
          </a:xfrm>
        </p:grpSpPr>
        <p:sp>
          <p:nvSpPr>
            <p:cNvPr id="538" name="Google Shape;538;p3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 name="Google Shape;543;p36"/>
          <p:cNvGrpSpPr/>
          <p:nvPr/>
        </p:nvGrpSpPr>
        <p:grpSpPr>
          <a:xfrm flipH="1" rot="-5400000">
            <a:off x="7253448" y="533016"/>
            <a:ext cx="2423582" cy="1357541"/>
            <a:chOff x="-77" y="3784091"/>
            <a:chExt cx="2423582" cy="1357541"/>
          </a:xfrm>
        </p:grpSpPr>
        <p:sp>
          <p:nvSpPr>
            <p:cNvPr id="544" name="Google Shape;544;p3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52" name="Shape 55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24" Type="http://schemas.openxmlformats.org/officeDocument/2006/relationships/theme" Target="../theme/theme4.xml"/><Relationship Id="rId12" Type="http://schemas.openxmlformats.org/officeDocument/2006/relationships/slideLayout" Target="../slideLayouts/slideLayout23.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13367C"/>
            </a:gs>
            <a:gs pos="100000">
              <a:schemeClr val="dk2"/>
            </a:gs>
          </a:gsLst>
          <a:lin ang="5400012" scaled="0"/>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rtl="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rtl="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49" name="Shape 549"/>
        <p:cNvGrpSpPr/>
        <p:nvPr/>
      </p:nvGrpSpPr>
      <p:grpSpPr>
        <a:xfrm>
          <a:off x="0" y="0"/>
          <a:ext cx="0" cy="0"/>
          <a:chOff x="0" y="0"/>
          <a:chExt cx="0" cy="0"/>
        </a:xfrm>
      </p:grpSpPr>
      <p:sp>
        <p:nvSpPr>
          <p:cNvPr id="550" name="Google Shape;550;p3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51" name="Google Shape;551;p3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9.png"/><Relationship Id="rId5" Type="http://schemas.openxmlformats.org/officeDocument/2006/relationships/image" Target="../media/image11.png"/><Relationship Id="rId6" Type="http://schemas.openxmlformats.org/officeDocument/2006/relationships/image" Target="../media/image1.jpg"/><Relationship Id="rId7" Type="http://schemas.openxmlformats.org/officeDocument/2006/relationships/image" Target="../media/image8.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5" Type="http://schemas.openxmlformats.org/officeDocument/2006/relationships/hyperlink" Target="http://bit.ly/33VAFh3" TargetMode="External"/><Relationship Id="rId6"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 Id="rId3" Type="http://schemas.openxmlformats.org/officeDocument/2006/relationships/image" Target="../media/image7.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 Id="rId3" Type="http://schemas.openxmlformats.org/officeDocument/2006/relationships/hyperlink" Target="https://docs.google.com/spreadsheets/d/10nUD5s7uvmqXzaULb1w1qWI50cCue0nU7EqhJckVbAw/copy" TargetMode="Externa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3.jpg"/><Relationship Id="rId5" Type="http://schemas.openxmlformats.org/officeDocument/2006/relationships/image" Target="../media/image10.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5.xml"/><Relationship Id="rId3" Type="http://schemas.openxmlformats.org/officeDocument/2006/relationships/hyperlink" Target="https://docs.google.com/spreadsheets/d/10nUD5s7uvmqXzaULb1w1qWI50cCue0nU7EqhJckVbAw/copy" TargetMode="External"/><Relationship Id="rId4"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 Id="rId3" Type="http://schemas.openxmlformats.org/officeDocument/2006/relationships/hyperlink" Target="https://fonts.google.com/specimen/Oswald"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1.xml"/><Relationship Id="rId3" Type="http://schemas.openxmlformats.org/officeDocument/2006/relationships/hyperlink" Target="https://bit.ly/2ZjL1pd"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556" name="Shape 556"/>
        <p:cNvGrpSpPr/>
        <p:nvPr/>
      </p:nvGrpSpPr>
      <p:grpSpPr>
        <a:xfrm>
          <a:off x="0" y="0"/>
          <a:ext cx="0" cy="0"/>
          <a:chOff x="0" y="0"/>
          <a:chExt cx="0" cy="0"/>
        </a:xfrm>
      </p:grpSpPr>
      <p:sp>
        <p:nvSpPr>
          <p:cNvPr id="557" name="Google Shape;557;p39"/>
          <p:cNvSpPr txBox="1"/>
          <p:nvPr>
            <p:ph type="ctrTitle"/>
          </p:nvPr>
        </p:nvSpPr>
        <p:spPr>
          <a:xfrm>
            <a:off x="720000" y="903413"/>
            <a:ext cx="4079700" cy="263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Quack</a:t>
            </a:r>
            <a:endParaRPr/>
          </a:p>
        </p:txBody>
      </p:sp>
      <p:sp>
        <p:nvSpPr>
          <p:cNvPr id="558" name="Google Shape;558;p39"/>
          <p:cNvSpPr txBox="1"/>
          <p:nvPr>
            <p:ph idx="1" type="subTitle"/>
          </p:nvPr>
        </p:nvSpPr>
        <p:spPr>
          <a:xfrm>
            <a:off x="720000" y="3500588"/>
            <a:ext cx="2350500" cy="73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Presented by </a:t>
            </a:r>
            <a:endParaRPr/>
          </a:p>
          <a:p>
            <a:pPr indent="0" lvl="0" marL="0" rtl="0" algn="l">
              <a:spcBef>
                <a:spcPts val="0"/>
              </a:spcBef>
              <a:spcAft>
                <a:spcPts val="0"/>
              </a:spcAft>
              <a:buNone/>
            </a:pPr>
            <a:r>
              <a:rPr lang="en"/>
              <a:t>The Bestagons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59" name="Google Shape;559;p39"/>
          <p:cNvSpPr/>
          <p:nvPr/>
        </p:nvSpPr>
        <p:spPr>
          <a:xfrm>
            <a:off x="5827391" y="2727835"/>
            <a:ext cx="2584558" cy="1618980"/>
          </a:xfrm>
          <a:custGeom>
            <a:rect b="b" l="l" r="r" t="t"/>
            <a:pathLst>
              <a:path extrusionOk="0" h="61746" w="98572">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9"/>
          <p:cNvSpPr/>
          <p:nvPr/>
        </p:nvSpPr>
        <p:spPr>
          <a:xfrm>
            <a:off x="6036442" y="2901883"/>
            <a:ext cx="2166454" cy="938519"/>
          </a:xfrm>
          <a:custGeom>
            <a:rect b="b" l="l" r="r" t="t"/>
            <a:pathLst>
              <a:path extrusionOk="0" h="35794" w="82626">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9"/>
          <p:cNvSpPr/>
          <p:nvPr/>
        </p:nvSpPr>
        <p:spPr>
          <a:xfrm>
            <a:off x="6804345" y="3515875"/>
            <a:ext cx="125987" cy="13162"/>
          </a:xfrm>
          <a:custGeom>
            <a:rect b="b" l="l" r="r" t="t"/>
            <a:pathLst>
              <a:path extrusionOk="0" h="502" w="4805">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9"/>
          <p:cNvSpPr/>
          <p:nvPr/>
        </p:nvSpPr>
        <p:spPr>
          <a:xfrm>
            <a:off x="6804345" y="3204513"/>
            <a:ext cx="125987" cy="13136"/>
          </a:xfrm>
          <a:custGeom>
            <a:rect b="b" l="l" r="r" t="t"/>
            <a:pathLst>
              <a:path extrusionOk="0" h="501" w="4805">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9"/>
          <p:cNvSpPr/>
          <p:nvPr/>
        </p:nvSpPr>
        <p:spPr>
          <a:xfrm>
            <a:off x="6804345" y="3061064"/>
            <a:ext cx="125987" cy="13162"/>
          </a:xfrm>
          <a:custGeom>
            <a:rect b="b" l="l" r="r" t="t"/>
            <a:pathLst>
              <a:path extrusionOk="0" h="502" w="4805">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9"/>
          <p:cNvSpPr/>
          <p:nvPr/>
        </p:nvSpPr>
        <p:spPr>
          <a:xfrm>
            <a:off x="6804345" y="3360207"/>
            <a:ext cx="125987" cy="12271"/>
          </a:xfrm>
          <a:custGeom>
            <a:rect b="b" l="l" r="r" t="t"/>
            <a:pathLst>
              <a:path extrusionOk="0" h="468" w="4805">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9"/>
          <p:cNvSpPr/>
          <p:nvPr/>
        </p:nvSpPr>
        <p:spPr>
          <a:xfrm>
            <a:off x="6288337" y="3360207"/>
            <a:ext cx="126826" cy="13136"/>
          </a:xfrm>
          <a:custGeom>
            <a:rect b="b" l="l" r="r" t="t"/>
            <a:pathLst>
              <a:path extrusionOk="0" h="501" w="4837">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9"/>
          <p:cNvSpPr/>
          <p:nvPr/>
        </p:nvSpPr>
        <p:spPr>
          <a:xfrm>
            <a:off x="6804345" y="2967485"/>
            <a:ext cx="125987" cy="13162"/>
          </a:xfrm>
          <a:custGeom>
            <a:rect b="b" l="l" r="r" t="t"/>
            <a:pathLst>
              <a:path extrusionOk="0" h="502" w="4805">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9"/>
          <p:cNvSpPr/>
          <p:nvPr/>
        </p:nvSpPr>
        <p:spPr>
          <a:xfrm>
            <a:off x="6288337" y="3061064"/>
            <a:ext cx="126826" cy="13162"/>
          </a:xfrm>
          <a:custGeom>
            <a:rect b="b" l="l" r="r" t="t"/>
            <a:pathLst>
              <a:path extrusionOk="0" h="502" w="4837">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9"/>
          <p:cNvSpPr/>
          <p:nvPr/>
        </p:nvSpPr>
        <p:spPr>
          <a:xfrm>
            <a:off x="6116020" y="3204513"/>
            <a:ext cx="299144" cy="13136"/>
          </a:xfrm>
          <a:custGeom>
            <a:rect b="b" l="l" r="r" t="t"/>
            <a:pathLst>
              <a:path extrusionOk="0" h="501" w="11409">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9"/>
          <p:cNvSpPr/>
          <p:nvPr/>
        </p:nvSpPr>
        <p:spPr>
          <a:xfrm>
            <a:off x="6288337" y="3671568"/>
            <a:ext cx="126826" cy="13136"/>
          </a:xfrm>
          <a:custGeom>
            <a:rect b="b" l="l" r="r" t="t"/>
            <a:pathLst>
              <a:path extrusionOk="0" h="501" w="4837">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9"/>
          <p:cNvSpPr/>
          <p:nvPr/>
        </p:nvSpPr>
        <p:spPr>
          <a:xfrm>
            <a:off x="6288337" y="3515875"/>
            <a:ext cx="126826" cy="13162"/>
          </a:xfrm>
          <a:custGeom>
            <a:rect b="b" l="l" r="r" t="t"/>
            <a:pathLst>
              <a:path extrusionOk="0" h="502" w="4837">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9"/>
          <p:cNvSpPr/>
          <p:nvPr/>
        </p:nvSpPr>
        <p:spPr>
          <a:xfrm>
            <a:off x="6288337" y="2967485"/>
            <a:ext cx="126826" cy="13162"/>
          </a:xfrm>
          <a:custGeom>
            <a:rect b="b" l="l" r="r" t="t"/>
            <a:pathLst>
              <a:path extrusionOk="0" h="502" w="4837">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9"/>
          <p:cNvSpPr/>
          <p:nvPr/>
        </p:nvSpPr>
        <p:spPr>
          <a:xfrm>
            <a:off x="7147196" y="2967485"/>
            <a:ext cx="126852" cy="13162"/>
          </a:xfrm>
          <a:custGeom>
            <a:rect b="b" l="l" r="r" t="t"/>
            <a:pathLst>
              <a:path extrusionOk="0" h="502" w="4838">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9"/>
          <p:cNvSpPr/>
          <p:nvPr/>
        </p:nvSpPr>
        <p:spPr>
          <a:xfrm>
            <a:off x="7147196" y="3061064"/>
            <a:ext cx="126852" cy="13162"/>
          </a:xfrm>
          <a:custGeom>
            <a:rect b="b" l="l" r="r" t="t"/>
            <a:pathLst>
              <a:path extrusionOk="0" h="502" w="4838">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9"/>
          <p:cNvSpPr/>
          <p:nvPr/>
        </p:nvSpPr>
        <p:spPr>
          <a:xfrm>
            <a:off x="7147196" y="3204513"/>
            <a:ext cx="126852" cy="13136"/>
          </a:xfrm>
          <a:custGeom>
            <a:rect b="b" l="l" r="r" t="t"/>
            <a:pathLst>
              <a:path extrusionOk="0" h="501" w="4838">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9"/>
          <p:cNvSpPr/>
          <p:nvPr/>
        </p:nvSpPr>
        <p:spPr>
          <a:xfrm>
            <a:off x="6975771"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9"/>
          <p:cNvSpPr/>
          <p:nvPr/>
        </p:nvSpPr>
        <p:spPr>
          <a:xfrm>
            <a:off x="6975771" y="3204513"/>
            <a:ext cx="126852" cy="13136"/>
          </a:xfrm>
          <a:custGeom>
            <a:rect b="b" l="l" r="r" t="t"/>
            <a:pathLst>
              <a:path extrusionOk="0" h="501" w="4838">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9"/>
          <p:cNvSpPr/>
          <p:nvPr/>
        </p:nvSpPr>
        <p:spPr>
          <a:xfrm>
            <a:off x="6975771" y="3360207"/>
            <a:ext cx="126852" cy="12271"/>
          </a:xfrm>
          <a:custGeom>
            <a:rect b="b" l="l" r="r" t="t"/>
            <a:pathLst>
              <a:path extrusionOk="0" h="468" w="4838">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9"/>
          <p:cNvSpPr/>
          <p:nvPr/>
        </p:nvSpPr>
        <p:spPr>
          <a:xfrm>
            <a:off x="7147196" y="3360207"/>
            <a:ext cx="126852" cy="12271"/>
          </a:xfrm>
          <a:custGeom>
            <a:rect b="b" l="l" r="r" t="t"/>
            <a:pathLst>
              <a:path extrusionOk="0" h="468" w="4838">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9"/>
          <p:cNvSpPr/>
          <p:nvPr/>
        </p:nvSpPr>
        <p:spPr>
          <a:xfrm>
            <a:off x="6975771"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9"/>
          <p:cNvSpPr/>
          <p:nvPr/>
        </p:nvSpPr>
        <p:spPr>
          <a:xfrm>
            <a:off x="6975771"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9"/>
          <p:cNvSpPr/>
          <p:nvPr/>
        </p:nvSpPr>
        <p:spPr>
          <a:xfrm>
            <a:off x="7147196" y="3515875"/>
            <a:ext cx="126852" cy="13162"/>
          </a:xfrm>
          <a:custGeom>
            <a:rect b="b" l="l" r="r" t="t"/>
            <a:pathLst>
              <a:path extrusionOk="0" h="502" w="4838">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9"/>
          <p:cNvSpPr/>
          <p:nvPr/>
        </p:nvSpPr>
        <p:spPr>
          <a:xfrm>
            <a:off x="6804345" y="3671568"/>
            <a:ext cx="814315" cy="13136"/>
          </a:xfrm>
          <a:custGeom>
            <a:rect b="b" l="l" r="r" t="t"/>
            <a:pathLst>
              <a:path extrusionOk="0" h="501" w="31057">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9"/>
          <p:cNvSpPr/>
          <p:nvPr/>
        </p:nvSpPr>
        <p:spPr>
          <a:xfrm>
            <a:off x="6632054" y="3515875"/>
            <a:ext cx="126852" cy="13162"/>
          </a:xfrm>
          <a:custGeom>
            <a:rect b="b" l="l" r="r" t="t"/>
            <a:pathLst>
              <a:path extrusionOk="0" h="502" w="4838">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9"/>
          <p:cNvSpPr/>
          <p:nvPr/>
        </p:nvSpPr>
        <p:spPr>
          <a:xfrm>
            <a:off x="6459763"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9"/>
          <p:cNvSpPr/>
          <p:nvPr/>
        </p:nvSpPr>
        <p:spPr>
          <a:xfrm>
            <a:off x="6632054" y="3671568"/>
            <a:ext cx="126852" cy="13136"/>
          </a:xfrm>
          <a:custGeom>
            <a:rect b="b" l="l" r="r" t="t"/>
            <a:pathLst>
              <a:path extrusionOk="0" h="501" w="4838">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9"/>
          <p:cNvSpPr/>
          <p:nvPr/>
        </p:nvSpPr>
        <p:spPr>
          <a:xfrm>
            <a:off x="6459763" y="3671568"/>
            <a:ext cx="126826" cy="13136"/>
          </a:xfrm>
          <a:custGeom>
            <a:rect b="b" l="l" r="r" t="t"/>
            <a:pathLst>
              <a:path extrusionOk="0" h="501" w="4837">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9"/>
          <p:cNvSpPr/>
          <p:nvPr/>
        </p:nvSpPr>
        <p:spPr>
          <a:xfrm>
            <a:off x="6459763"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9"/>
          <p:cNvSpPr/>
          <p:nvPr/>
        </p:nvSpPr>
        <p:spPr>
          <a:xfrm>
            <a:off x="6459763"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9"/>
          <p:cNvSpPr/>
          <p:nvPr/>
        </p:nvSpPr>
        <p:spPr>
          <a:xfrm>
            <a:off x="6459763" y="3204513"/>
            <a:ext cx="126826" cy="13136"/>
          </a:xfrm>
          <a:custGeom>
            <a:rect b="b" l="l" r="r" t="t"/>
            <a:pathLst>
              <a:path extrusionOk="0" h="501" w="4837">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9"/>
          <p:cNvSpPr/>
          <p:nvPr/>
        </p:nvSpPr>
        <p:spPr>
          <a:xfrm>
            <a:off x="6459763" y="3360207"/>
            <a:ext cx="126826" cy="13136"/>
          </a:xfrm>
          <a:custGeom>
            <a:rect b="b" l="l" r="r" t="t"/>
            <a:pathLst>
              <a:path extrusionOk="0" h="501" w="4837">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9"/>
          <p:cNvSpPr/>
          <p:nvPr/>
        </p:nvSpPr>
        <p:spPr>
          <a:xfrm>
            <a:off x="6632054" y="2967485"/>
            <a:ext cx="126852" cy="13162"/>
          </a:xfrm>
          <a:custGeom>
            <a:rect b="b" l="l" r="r" t="t"/>
            <a:pathLst>
              <a:path extrusionOk="0" h="502" w="4838">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9"/>
          <p:cNvSpPr/>
          <p:nvPr/>
        </p:nvSpPr>
        <p:spPr>
          <a:xfrm>
            <a:off x="6632054" y="3204513"/>
            <a:ext cx="126852" cy="13136"/>
          </a:xfrm>
          <a:custGeom>
            <a:rect b="b" l="l" r="r" t="t"/>
            <a:pathLst>
              <a:path extrusionOk="0" h="501" w="4838">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9"/>
          <p:cNvSpPr/>
          <p:nvPr/>
        </p:nvSpPr>
        <p:spPr>
          <a:xfrm>
            <a:off x="6632054" y="3061064"/>
            <a:ext cx="126852" cy="13162"/>
          </a:xfrm>
          <a:custGeom>
            <a:rect b="b" l="l" r="r" t="t"/>
            <a:pathLst>
              <a:path extrusionOk="0" h="502" w="4838">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9"/>
          <p:cNvSpPr/>
          <p:nvPr/>
        </p:nvSpPr>
        <p:spPr>
          <a:xfrm>
            <a:off x="6632054" y="3360207"/>
            <a:ext cx="126852" cy="13136"/>
          </a:xfrm>
          <a:custGeom>
            <a:rect b="b" l="l" r="r" t="t"/>
            <a:pathLst>
              <a:path extrusionOk="0" h="501" w="4838">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9"/>
          <p:cNvSpPr/>
          <p:nvPr/>
        </p:nvSpPr>
        <p:spPr>
          <a:xfrm>
            <a:off x="6792100" y="3891973"/>
            <a:ext cx="649889" cy="380478"/>
          </a:xfrm>
          <a:custGeom>
            <a:rect b="b" l="l" r="r" t="t"/>
            <a:pathLst>
              <a:path extrusionOk="0" h="14511" w="24786">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9"/>
          <p:cNvSpPr/>
          <p:nvPr/>
        </p:nvSpPr>
        <p:spPr>
          <a:xfrm>
            <a:off x="6116020" y="2967485"/>
            <a:ext cx="2017786" cy="822181"/>
          </a:xfrm>
          <a:custGeom>
            <a:rect b="b" l="l" r="r" t="t"/>
            <a:pathLst>
              <a:path extrusionOk="0" h="31357" w="76956">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9"/>
          <p:cNvSpPr/>
          <p:nvPr/>
        </p:nvSpPr>
        <p:spPr>
          <a:xfrm>
            <a:off x="6116020"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9"/>
          <p:cNvSpPr/>
          <p:nvPr/>
        </p:nvSpPr>
        <p:spPr>
          <a:xfrm>
            <a:off x="6116020"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9"/>
          <p:cNvSpPr/>
          <p:nvPr/>
        </p:nvSpPr>
        <p:spPr>
          <a:xfrm>
            <a:off x="6116020"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9"/>
          <p:cNvSpPr/>
          <p:nvPr/>
        </p:nvSpPr>
        <p:spPr>
          <a:xfrm>
            <a:off x="6116020" y="3360207"/>
            <a:ext cx="126852" cy="13136"/>
          </a:xfrm>
          <a:custGeom>
            <a:rect b="b" l="l" r="r" t="t"/>
            <a:pathLst>
              <a:path extrusionOk="0" h="501" w="4838">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9"/>
          <p:cNvSpPr/>
          <p:nvPr/>
        </p:nvSpPr>
        <p:spPr>
          <a:xfrm>
            <a:off x="7319514"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a:off x="7319514" y="3204513"/>
            <a:ext cx="126826" cy="13136"/>
          </a:xfrm>
          <a:custGeom>
            <a:rect b="b" l="l" r="r" t="t"/>
            <a:pathLst>
              <a:path extrusionOk="0" h="501" w="4837">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9"/>
          <p:cNvSpPr/>
          <p:nvPr/>
        </p:nvSpPr>
        <p:spPr>
          <a:xfrm>
            <a:off x="7319514" y="3360207"/>
            <a:ext cx="126826" cy="12271"/>
          </a:xfrm>
          <a:custGeom>
            <a:rect b="b" l="l" r="r" t="t"/>
            <a:pathLst>
              <a:path extrusionOk="0" h="468" w="4837">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9"/>
          <p:cNvSpPr/>
          <p:nvPr/>
        </p:nvSpPr>
        <p:spPr>
          <a:xfrm>
            <a:off x="7835522" y="2967485"/>
            <a:ext cx="126852" cy="13162"/>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9"/>
          <p:cNvSpPr/>
          <p:nvPr/>
        </p:nvSpPr>
        <p:spPr>
          <a:xfrm>
            <a:off x="7319514"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7319514"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7835522" y="3671568"/>
            <a:ext cx="126852" cy="13136"/>
          </a:xfrm>
          <a:custGeom>
            <a:rect b="b" l="l" r="r" t="t"/>
            <a:pathLst>
              <a:path extrusionOk="0" h="501" w="4838">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7663231" y="2967485"/>
            <a:ext cx="126852" cy="13162"/>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9"/>
          <p:cNvSpPr/>
          <p:nvPr/>
        </p:nvSpPr>
        <p:spPr>
          <a:xfrm>
            <a:off x="7663231" y="3204513"/>
            <a:ext cx="126852" cy="13136"/>
          </a:xfrm>
          <a:custGeom>
            <a:rect b="b" l="l" r="r" t="t"/>
            <a:pathLst>
              <a:path extrusionOk="0" h="501" w="4838">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9"/>
          <p:cNvSpPr/>
          <p:nvPr/>
        </p:nvSpPr>
        <p:spPr>
          <a:xfrm>
            <a:off x="7663231" y="3061064"/>
            <a:ext cx="126852" cy="13162"/>
          </a:xfrm>
          <a:custGeom>
            <a:rect b="b" l="l" r="r" t="t"/>
            <a:pathLst>
              <a:path extrusionOk="0" h="502" w="4838">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9"/>
          <p:cNvSpPr/>
          <p:nvPr/>
        </p:nvSpPr>
        <p:spPr>
          <a:xfrm>
            <a:off x="7663231" y="3360207"/>
            <a:ext cx="126852" cy="13136"/>
          </a:xfrm>
          <a:custGeom>
            <a:rect b="b" l="l" r="r" t="t"/>
            <a:pathLst>
              <a:path extrusionOk="0" h="501" w="4838">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9"/>
          <p:cNvSpPr/>
          <p:nvPr/>
        </p:nvSpPr>
        <p:spPr>
          <a:xfrm>
            <a:off x="7663231" y="3671568"/>
            <a:ext cx="126852" cy="13136"/>
          </a:xfrm>
          <a:custGeom>
            <a:rect b="b" l="l" r="r" t="t"/>
            <a:pathLst>
              <a:path extrusionOk="0" h="501" w="4838">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9"/>
          <p:cNvSpPr/>
          <p:nvPr/>
        </p:nvSpPr>
        <p:spPr>
          <a:xfrm>
            <a:off x="7663231" y="3515875"/>
            <a:ext cx="126852" cy="13162"/>
          </a:xfrm>
          <a:custGeom>
            <a:rect b="b" l="l" r="r" t="t"/>
            <a:pathLst>
              <a:path extrusionOk="0" h="502" w="4838">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9"/>
          <p:cNvSpPr/>
          <p:nvPr/>
        </p:nvSpPr>
        <p:spPr>
          <a:xfrm>
            <a:off x="8006947"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9"/>
          <p:cNvSpPr/>
          <p:nvPr/>
        </p:nvSpPr>
        <p:spPr>
          <a:xfrm>
            <a:off x="7835522" y="3515875"/>
            <a:ext cx="126852" cy="13162"/>
          </a:xfrm>
          <a:custGeom>
            <a:rect b="b" l="l" r="r" t="t"/>
            <a:pathLst>
              <a:path extrusionOk="0" h="502" w="4838">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9"/>
          <p:cNvSpPr/>
          <p:nvPr/>
        </p:nvSpPr>
        <p:spPr>
          <a:xfrm>
            <a:off x="7491805" y="2967485"/>
            <a:ext cx="126852" cy="13162"/>
          </a:xfrm>
          <a:custGeom>
            <a:rect b="b" l="l" r="r" t="t"/>
            <a:pathLst>
              <a:path extrusionOk="0" h="502" w="4838">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9"/>
          <p:cNvSpPr/>
          <p:nvPr/>
        </p:nvSpPr>
        <p:spPr>
          <a:xfrm>
            <a:off x="7835522" y="3204513"/>
            <a:ext cx="298279" cy="13136"/>
          </a:xfrm>
          <a:custGeom>
            <a:rect b="b" l="l" r="r" t="t"/>
            <a:pathLst>
              <a:path extrusionOk="0" h="501" w="11376">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9"/>
          <p:cNvSpPr/>
          <p:nvPr/>
        </p:nvSpPr>
        <p:spPr>
          <a:xfrm>
            <a:off x="7835522" y="3061064"/>
            <a:ext cx="298279" cy="13162"/>
          </a:xfrm>
          <a:custGeom>
            <a:rect b="b" l="l" r="r" t="t"/>
            <a:pathLst>
              <a:path extrusionOk="0" h="502" w="11376">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9"/>
          <p:cNvSpPr/>
          <p:nvPr/>
        </p:nvSpPr>
        <p:spPr>
          <a:xfrm>
            <a:off x="8006947"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9"/>
          <p:cNvSpPr/>
          <p:nvPr/>
        </p:nvSpPr>
        <p:spPr>
          <a:xfrm>
            <a:off x="7835522" y="3360207"/>
            <a:ext cx="126852" cy="13136"/>
          </a:xfrm>
          <a:custGeom>
            <a:rect b="b" l="l" r="r" t="t"/>
            <a:pathLst>
              <a:path extrusionOk="0" h="501" w="4838">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9"/>
          <p:cNvSpPr/>
          <p:nvPr/>
        </p:nvSpPr>
        <p:spPr>
          <a:xfrm>
            <a:off x="8006947"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9"/>
          <p:cNvSpPr/>
          <p:nvPr/>
        </p:nvSpPr>
        <p:spPr>
          <a:xfrm>
            <a:off x="7491805" y="3360207"/>
            <a:ext cx="126852" cy="13136"/>
          </a:xfrm>
          <a:custGeom>
            <a:rect b="b" l="l" r="r" t="t"/>
            <a:pathLst>
              <a:path extrusionOk="0" h="501" w="4838">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9"/>
          <p:cNvSpPr/>
          <p:nvPr/>
        </p:nvSpPr>
        <p:spPr>
          <a:xfrm>
            <a:off x="7491805" y="3515875"/>
            <a:ext cx="126852" cy="13162"/>
          </a:xfrm>
          <a:custGeom>
            <a:rect b="b" l="l" r="r" t="t"/>
            <a:pathLst>
              <a:path extrusionOk="0" h="502" w="4838">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9"/>
          <p:cNvSpPr/>
          <p:nvPr/>
        </p:nvSpPr>
        <p:spPr>
          <a:xfrm>
            <a:off x="7491805" y="3061064"/>
            <a:ext cx="126852" cy="13162"/>
          </a:xfrm>
          <a:custGeom>
            <a:rect b="b" l="l" r="r" t="t"/>
            <a:pathLst>
              <a:path extrusionOk="0" h="502" w="4838">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9"/>
          <p:cNvSpPr/>
          <p:nvPr/>
        </p:nvSpPr>
        <p:spPr>
          <a:xfrm>
            <a:off x="7491805" y="3204513"/>
            <a:ext cx="126852" cy="13136"/>
          </a:xfrm>
          <a:custGeom>
            <a:rect b="b" l="l" r="r" t="t"/>
            <a:pathLst>
              <a:path extrusionOk="0" h="501" w="4838">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9"/>
          <p:cNvSpPr/>
          <p:nvPr/>
        </p:nvSpPr>
        <p:spPr>
          <a:xfrm>
            <a:off x="8162641" y="2772461"/>
            <a:ext cx="111986" cy="114581"/>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9"/>
          <p:cNvSpPr/>
          <p:nvPr/>
        </p:nvSpPr>
        <p:spPr>
          <a:xfrm>
            <a:off x="8162641" y="2772461"/>
            <a:ext cx="111986" cy="111959"/>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9"/>
          <p:cNvSpPr/>
          <p:nvPr/>
        </p:nvSpPr>
        <p:spPr>
          <a:xfrm>
            <a:off x="8173129" y="2782084"/>
            <a:ext cx="91875" cy="92714"/>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9"/>
          <p:cNvSpPr/>
          <p:nvPr/>
        </p:nvSpPr>
        <p:spPr>
          <a:xfrm>
            <a:off x="8173129" y="2827549"/>
            <a:ext cx="91875" cy="47248"/>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9"/>
          <p:cNvSpPr/>
          <p:nvPr/>
        </p:nvSpPr>
        <p:spPr>
          <a:xfrm>
            <a:off x="5646147" y="2701671"/>
            <a:ext cx="68916" cy="31575"/>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9"/>
          <p:cNvSpPr/>
          <p:nvPr/>
        </p:nvSpPr>
        <p:spPr>
          <a:xfrm>
            <a:off x="5764205" y="2701671"/>
            <a:ext cx="68886" cy="31575"/>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9"/>
          <p:cNvSpPr/>
          <p:nvPr/>
        </p:nvSpPr>
        <p:spPr>
          <a:xfrm>
            <a:off x="5882232" y="2701671"/>
            <a:ext cx="68916" cy="31575"/>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9"/>
          <p:cNvSpPr/>
          <p:nvPr/>
        </p:nvSpPr>
        <p:spPr>
          <a:xfrm>
            <a:off x="7158576" y="2327273"/>
            <a:ext cx="26" cy="52492"/>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9"/>
          <p:cNvSpPr/>
          <p:nvPr/>
        </p:nvSpPr>
        <p:spPr>
          <a:xfrm>
            <a:off x="7807545" y="2334545"/>
            <a:ext cx="107607" cy="32408"/>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9"/>
          <p:cNvSpPr/>
          <p:nvPr/>
        </p:nvSpPr>
        <p:spPr>
          <a:xfrm>
            <a:off x="7935236" y="2334545"/>
            <a:ext cx="107607" cy="32408"/>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9"/>
          <p:cNvSpPr/>
          <p:nvPr/>
        </p:nvSpPr>
        <p:spPr>
          <a:xfrm>
            <a:off x="7646607" y="2523460"/>
            <a:ext cx="697111" cy="32408"/>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9"/>
          <p:cNvSpPr/>
          <p:nvPr/>
        </p:nvSpPr>
        <p:spPr>
          <a:xfrm>
            <a:off x="8170507" y="2589954"/>
            <a:ext cx="136475" cy="33247"/>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9"/>
          <p:cNvSpPr/>
          <p:nvPr/>
        </p:nvSpPr>
        <p:spPr>
          <a:xfrm>
            <a:off x="8027084" y="2589954"/>
            <a:ext cx="123339" cy="33247"/>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9"/>
          <p:cNvSpPr/>
          <p:nvPr/>
        </p:nvSpPr>
        <p:spPr>
          <a:xfrm>
            <a:off x="7916882" y="2122898"/>
            <a:ext cx="649863" cy="545796"/>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9"/>
          <p:cNvSpPr/>
          <p:nvPr/>
        </p:nvSpPr>
        <p:spPr>
          <a:xfrm>
            <a:off x="4992525" y="1047062"/>
            <a:ext cx="2624530" cy="1703569"/>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9"/>
          <p:cNvSpPr/>
          <p:nvPr/>
        </p:nvSpPr>
        <p:spPr>
          <a:xfrm>
            <a:off x="4992525" y="1047062"/>
            <a:ext cx="2624530" cy="274812"/>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9"/>
          <p:cNvSpPr/>
          <p:nvPr/>
        </p:nvSpPr>
        <p:spPr>
          <a:xfrm>
            <a:off x="5098380" y="1404255"/>
            <a:ext cx="2417933" cy="1256817"/>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9"/>
          <p:cNvSpPr/>
          <p:nvPr/>
        </p:nvSpPr>
        <p:spPr>
          <a:xfrm>
            <a:off x="5168574" y="1477530"/>
            <a:ext cx="57019" cy="1160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9"/>
          <p:cNvSpPr/>
          <p:nvPr/>
        </p:nvSpPr>
        <p:spPr>
          <a:xfrm>
            <a:off x="5371072" y="1477530"/>
            <a:ext cx="58056" cy="1160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9"/>
          <p:cNvSpPr/>
          <p:nvPr/>
        </p:nvSpPr>
        <p:spPr>
          <a:xfrm>
            <a:off x="5274399" y="1477530"/>
            <a:ext cx="45822" cy="126210"/>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9"/>
          <p:cNvSpPr/>
          <p:nvPr/>
        </p:nvSpPr>
        <p:spPr>
          <a:xfrm>
            <a:off x="5473847" y="1588419"/>
            <a:ext cx="32613" cy="32613"/>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9"/>
          <p:cNvSpPr/>
          <p:nvPr/>
        </p:nvSpPr>
        <p:spPr>
          <a:xfrm>
            <a:off x="5521684" y="1588419"/>
            <a:ext cx="32582" cy="32613"/>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9"/>
          <p:cNvSpPr/>
          <p:nvPr/>
        </p:nvSpPr>
        <p:spPr>
          <a:xfrm>
            <a:off x="5589864" y="1588419"/>
            <a:ext cx="32582" cy="32613"/>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9"/>
          <p:cNvSpPr/>
          <p:nvPr/>
        </p:nvSpPr>
        <p:spPr>
          <a:xfrm>
            <a:off x="5197067" y="1721730"/>
            <a:ext cx="1737158" cy="31"/>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9"/>
          <p:cNvSpPr/>
          <p:nvPr/>
        </p:nvSpPr>
        <p:spPr>
          <a:xfrm>
            <a:off x="7038920" y="1721730"/>
            <a:ext cx="134355" cy="31"/>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9"/>
          <p:cNvSpPr/>
          <p:nvPr/>
        </p:nvSpPr>
        <p:spPr>
          <a:xfrm>
            <a:off x="7247520" y="1721730"/>
            <a:ext cx="170995" cy="31"/>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9"/>
          <p:cNvSpPr/>
          <p:nvPr/>
        </p:nvSpPr>
        <p:spPr>
          <a:xfrm>
            <a:off x="5197067" y="1858091"/>
            <a:ext cx="1086891" cy="31"/>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9"/>
          <p:cNvSpPr/>
          <p:nvPr/>
        </p:nvSpPr>
        <p:spPr>
          <a:xfrm>
            <a:off x="6444635" y="1858091"/>
            <a:ext cx="195431" cy="31"/>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9"/>
          <p:cNvSpPr/>
          <p:nvPr/>
        </p:nvSpPr>
        <p:spPr>
          <a:xfrm>
            <a:off x="6110870" y="1936461"/>
            <a:ext cx="529214" cy="31"/>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9"/>
          <p:cNvSpPr/>
          <p:nvPr/>
        </p:nvSpPr>
        <p:spPr>
          <a:xfrm>
            <a:off x="5931770" y="1936461"/>
            <a:ext cx="106898" cy="31"/>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9"/>
          <p:cNvSpPr/>
          <p:nvPr/>
        </p:nvSpPr>
        <p:spPr>
          <a:xfrm>
            <a:off x="5740468" y="1936461"/>
            <a:ext cx="106868" cy="31"/>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9"/>
          <p:cNvSpPr/>
          <p:nvPr/>
        </p:nvSpPr>
        <p:spPr>
          <a:xfrm>
            <a:off x="5550172" y="1936461"/>
            <a:ext cx="105861" cy="31"/>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9"/>
          <p:cNvSpPr/>
          <p:nvPr/>
        </p:nvSpPr>
        <p:spPr>
          <a:xfrm>
            <a:off x="5358870" y="1936461"/>
            <a:ext cx="105861" cy="31"/>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9"/>
          <p:cNvSpPr/>
          <p:nvPr/>
        </p:nvSpPr>
        <p:spPr>
          <a:xfrm>
            <a:off x="5358870" y="2032097"/>
            <a:ext cx="1647588" cy="31"/>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9"/>
          <p:cNvSpPr/>
          <p:nvPr/>
        </p:nvSpPr>
        <p:spPr>
          <a:xfrm>
            <a:off x="5197067" y="1936461"/>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9"/>
          <p:cNvSpPr/>
          <p:nvPr/>
        </p:nvSpPr>
        <p:spPr>
          <a:xfrm>
            <a:off x="5197067" y="2032097"/>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9"/>
          <p:cNvSpPr/>
          <p:nvPr/>
        </p:nvSpPr>
        <p:spPr>
          <a:xfrm>
            <a:off x="5197067" y="2127763"/>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9"/>
          <p:cNvSpPr/>
          <p:nvPr/>
        </p:nvSpPr>
        <p:spPr>
          <a:xfrm>
            <a:off x="5197067" y="2223399"/>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9"/>
          <p:cNvSpPr/>
          <p:nvPr/>
        </p:nvSpPr>
        <p:spPr>
          <a:xfrm>
            <a:off x="7106064" y="2032097"/>
            <a:ext cx="226976" cy="31"/>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9"/>
          <p:cNvSpPr/>
          <p:nvPr/>
        </p:nvSpPr>
        <p:spPr>
          <a:xfrm>
            <a:off x="5354813" y="2127763"/>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9"/>
          <p:cNvSpPr/>
          <p:nvPr/>
        </p:nvSpPr>
        <p:spPr>
          <a:xfrm>
            <a:off x="5354813" y="2225443"/>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9"/>
          <p:cNvSpPr/>
          <p:nvPr/>
        </p:nvSpPr>
        <p:spPr>
          <a:xfrm>
            <a:off x="5354813" y="2324160"/>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9"/>
          <p:cNvSpPr/>
          <p:nvPr/>
        </p:nvSpPr>
        <p:spPr>
          <a:xfrm>
            <a:off x="5354813" y="2421840"/>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9"/>
          <p:cNvSpPr/>
          <p:nvPr/>
        </p:nvSpPr>
        <p:spPr>
          <a:xfrm>
            <a:off x="6110870" y="2421840"/>
            <a:ext cx="928130" cy="31"/>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9"/>
          <p:cNvSpPr/>
          <p:nvPr/>
        </p:nvSpPr>
        <p:spPr>
          <a:xfrm>
            <a:off x="6661380" y="2324160"/>
            <a:ext cx="377591" cy="31"/>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9"/>
          <p:cNvSpPr/>
          <p:nvPr/>
        </p:nvSpPr>
        <p:spPr>
          <a:xfrm>
            <a:off x="6889319" y="2223399"/>
            <a:ext cx="149639" cy="31"/>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9"/>
          <p:cNvSpPr/>
          <p:nvPr/>
        </p:nvSpPr>
        <p:spPr>
          <a:xfrm>
            <a:off x="7602007" y="1310369"/>
            <a:ext cx="1114298" cy="1734401"/>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9"/>
          <p:cNvSpPr/>
          <p:nvPr/>
        </p:nvSpPr>
        <p:spPr>
          <a:xfrm>
            <a:off x="7602007" y="1310369"/>
            <a:ext cx="1114298" cy="157451"/>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9"/>
          <p:cNvSpPr/>
          <p:nvPr/>
        </p:nvSpPr>
        <p:spPr>
          <a:xfrm>
            <a:off x="7662365" y="1515042"/>
            <a:ext cx="996203" cy="1478126"/>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9"/>
          <p:cNvSpPr/>
          <p:nvPr/>
        </p:nvSpPr>
        <p:spPr>
          <a:xfrm>
            <a:off x="7905503" y="1362835"/>
            <a:ext cx="53384" cy="27164"/>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9"/>
          <p:cNvSpPr/>
          <p:nvPr/>
        </p:nvSpPr>
        <p:spPr>
          <a:xfrm>
            <a:off x="7710453" y="1688198"/>
            <a:ext cx="707599" cy="16650"/>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9"/>
          <p:cNvSpPr/>
          <p:nvPr/>
        </p:nvSpPr>
        <p:spPr>
          <a:xfrm>
            <a:off x="8461758" y="1688198"/>
            <a:ext cx="68251" cy="16650"/>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9"/>
          <p:cNvSpPr/>
          <p:nvPr/>
        </p:nvSpPr>
        <p:spPr>
          <a:xfrm>
            <a:off x="8556228" y="1688198"/>
            <a:ext cx="55114" cy="16650"/>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9"/>
          <p:cNvSpPr/>
          <p:nvPr/>
        </p:nvSpPr>
        <p:spPr>
          <a:xfrm>
            <a:off x="7710453" y="1766045"/>
            <a:ext cx="404994" cy="16650"/>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9"/>
          <p:cNvSpPr/>
          <p:nvPr/>
        </p:nvSpPr>
        <p:spPr>
          <a:xfrm>
            <a:off x="8122394" y="1766045"/>
            <a:ext cx="127744" cy="16650"/>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9"/>
          <p:cNvSpPr/>
          <p:nvPr/>
        </p:nvSpPr>
        <p:spPr>
          <a:xfrm>
            <a:off x="8164398" y="1810645"/>
            <a:ext cx="85739" cy="17515"/>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9"/>
          <p:cNvSpPr/>
          <p:nvPr/>
        </p:nvSpPr>
        <p:spPr>
          <a:xfrm>
            <a:off x="8122394" y="1810645"/>
            <a:ext cx="25407" cy="17515"/>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9"/>
          <p:cNvSpPr/>
          <p:nvPr/>
        </p:nvSpPr>
        <p:spPr>
          <a:xfrm>
            <a:off x="8021814" y="1810645"/>
            <a:ext cx="77008" cy="17515"/>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9"/>
          <p:cNvSpPr/>
          <p:nvPr/>
        </p:nvSpPr>
        <p:spPr>
          <a:xfrm>
            <a:off x="7912503" y="1810645"/>
            <a:ext cx="77873" cy="17515"/>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9"/>
          <p:cNvSpPr/>
          <p:nvPr/>
        </p:nvSpPr>
        <p:spPr>
          <a:xfrm>
            <a:off x="7803166" y="1810645"/>
            <a:ext cx="77873" cy="17515"/>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9"/>
          <p:cNvSpPr/>
          <p:nvPr/>
        </p:nvSpPr>
        <p:spPr>
          <a:xfrm>
            <a:off x="7803166" y="1865759"/>
            <a:ext cx="656863" cy="16650"/>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9"/>
          <p:cNvSpPr/>
          <p:nvPr/>
        </p:nvSpPr>
        <p:spPr>
          <a:xfrm>
            <a:off x="7710453" y="1810645"/>
            <a:ext cx="39382" cy="17515"/>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9"/>
          <p:cNvSpPr/>
          <p:nvPr/>
        </p:nvSpPr>
        <p:spPr>
          <a:xfrm>
            <a:off x="7710453" y="1865759"/>
            <a:ext cx="39382" cy="16650"/>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9"/>
          <p:cNvSpPr/>
          <p:nvPr/>
        </p:nvSpPr>
        <p:spPr>
          <a:xfrm>
            <a:off x="7710453" y="1919982"/>
            <a:ext cx="39382" cy="17515"/>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9"/>
          <p:cNvSpPr/>
          <p:nvPr/>
        </p:nvSpPr>
        <p:spPr>
          <a:xfrm>
            <a:off x="7710453" y="1975097"/>
            <a:ext cx="39382" cy="16623"/>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9"/>
          <p:cNvSpPr/>
          <p:nvPr/>
        </p:nvSpPr>
        <p:spPr>
          <a:xfrm>
            <a:off x="8500249" y="1865759"/>
            <a:ext cx="96227" cy="16650"/>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9"/>
          <p:cNvSpPr/>
          <p:nvPr/>
        </p:nvSpPr>
        <p:spPr>
          <a:xfrm>
            <a:off x="7800544" y="1919982"/>
            <a:ext cx="277276" cy="17515"/>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9"/>
          <p:cNvSpPr/>
          <p:nvPr/>
        </p:nvSpPr>
        <p:spPr>
          <a:xfrm>
            <a:off x="8164398" y="2087921"/>
            <a:ext cx="314011" cy="17515"/>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9"/>
          <p:cNvSpPr/>
          <p:nvPr/>
        </p:nvSpPr>
        <p:spPr>
          <a:xfrm>
            <a:off x="8245732" y="2031941"/>
            <a:ext cx="232676" cy="17515"/>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9"/>
          <p:cNvSpPr/>
          <p:nvPr/>
        </p:nvSpPr>
        <p:spPr>
          <a:xfrm>
            <a:off x="8376045" y="1975097"/>
            <a:ext cx="102363" cy="16623"/>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9"/>
          <p:cNvSpPr/>
          <p:nvPr/>
        </p:nvSpPr>
        <p:spPr>
          <a:xfrm>
            <a:off x="7710453" y="1612108"/>
            <a:ext cx="328012" cy="16650"/>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9"/>
          <p:cNvSpPr/>
          <p:nvPr/>
        </p:nvSpPr>
        <p:spPr>
          <a:xfrm>
            <a:off x="7710453" y="2220856"/>
            <a:ext cx="530064" cy="17515"/>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9"/>
          <p:cNvSpPr/>
          <p:nvPr/>
        </p:nvSpPr>
        <p:spPr>
          <a:xfrm>
            <a:off x="7710453" y="2288189"/>
            <a:ext cx="530064" cy="17541"/>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9"/>
          <p:cNvSpPr/>
          <p:nvPr/>
        </p:nvSpPr>
        <p:spPr>
          <a:xfrm>
            <a:off x="7710453" y="2355548"/>
            <a:ext cx="529172" cy="17515"/>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9"/>
          <p:cNvSpPr/>
          <p:nvPr/>
        </p:nvSpPr>
        <p:spPr>
          <a:xfrm>
            <a:off x="7710453" y="2757866"/>
            <a:ext cx="529172" cy="16650"/>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9"/>
          <p:cNvSpPr/>
          <p:nvPr/>
        </p:nvSpPr>
        <p:spPr>
          <a:xfrm>
            <a:off x="8192375" y="2143009"/>
            <a:ext cx="157451" cy="16650"/>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9"/>
          <p:cNvSpPr/>
          <p:nvPr/>
        </p:nvSpPr>
        <p:spPr>
          <a:xfrm>
            <a:off x="8401400" y="2143009"/>
            <a:ext cx="209944" cy="16650"/>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9"/>
          <p:cNvSpPr/>
          <p:nvPr/>
        </p:nvSpPr>
        <p:spPr>
          <a:xfrm>
            <a:off x="8401400" y="2220856"/>
            <a:ext cx="209944" cy="17515"/>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9"/>
          <p:cNvSpPr/>
          <p:nvPr/>
        </p:nvSpPr>
        <p:spPr>
          <a:xfrm>
            <a:off x="7710453"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9"/>
          <p:cNvSpPr/>
          <p:nvPr/>
        </p:nvSpPr>
        <p:spPr>
          <a:xfrm>
            <a:off x="7710453" y="2910938"/>
            <a:ext cx="80495" cy="17515"/>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9"/>
          <p:cNvSpPr/>
          <p:nvPr/>
        </p:nvSpPr>
        <p:spPr>
          <a:xfrm>
            <a:off x="7811924" y="2910938"/>
            <a:ext cx="492438" cy="17515"/>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9"/>
          <p:cNvSpPr/>
          <p:nvPr/>
        </p:nvSpPr>
        <p:spPr>
          <a:xfrm>
            <a:off x="7834656" y="2860202"/>
            <a:ext cx="79604" cy="16650"/>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9"/>
          <p:cNvSpPr/>
          <p:nvPr/>
        </p:nvSpPr>
        <p:spPr>
          <a:xfrm>
            <a:off x="7957969" y="2860202"/>
            <a:ext cx="80495" cy="16650"/>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9"/>
          <p:cNvSpPr/>
          <p:nvPr/>
        </p:nvSpPr>
        <p:spPr>
          <a:xfrm>
            <a:off x="8082172" y="2860202"/>
            <a:ext cx="79630" cy="16650"/>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9"/>
          <p:cNvSpPr/>
          <p:nvPr/>
        </p:nvSpPr>
        <p:spPr>
          <a:xfrm>
            <a:off x="8206376" y="2860202"/>
            <a:ext cx="79604" cy="16650"/>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9"/>
          <p:cNvSpPr/>
          <p:nvPr/>
        </p:nvSpPr>
        <p:spPr>
          <a:xfrm>
            <a:off x="8329688"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9"/>
          <p:cNvSpPr/>
          <p:nvPr/>
        </p:nvSpPr>
        <p:spPr>
          <a:xfrm>
            <a:off x="8453892" y="2860202"/>
            <a:ext cx="54249" cy="16650"/>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9"/>
          <p:cNvSpPr/>
          <p:nvPr/>
        </p:nvSpPr>
        <p:spPr>
          <a:xfrm>
            <a:off x="8287710" y="826690"/>
            <a:ext cx="856293" cy="784581"/>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9"/>
          <p:cNvSpPr/>
          <p:nvPr/>
        </p:nvSpPr>
        <p:spPr>
          <a:xfrm>
            <a:off x="8287710" y="819716"/>
            <a:ext cx="856293" cy="39382"/>
          </a:xfrm>
          <a:custGeom>
            <a:rect b="b" l="l" r="r" t="t"/>
            <a:pathLst>
              <a:path extrusionOk="0" h="1502" w="32658">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9"/>
          <p:cNvSpPr/>
          <p:nvPr/>
        </p:nvSpPr>
        <p:spPr>
          <a:xfrm>
            <a:off x="8287710" y="826690"/>
            <a:ext cx="856293" cy="120743"/>
          </a:xfrm>
          <a:custGeom>
            <a:rect b="b" l="l" r="r" t="t"/>
            <a:pathLst>
              <a:path extrusionOk="0" h="4605" w="32658">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9"/>
          <p:cNvSpPr/>
          <p:nvPr/>
        </p:nvSpPr>
        <p:spPr>
          <a:xfrm>
            <a:off x="8334932" y="983249"/>
            <a:ext cx="765336" cy="58866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9"/>
          <p:cNvSpPr/>
          <p:nvPr/>
        </p:nvSpPr>
        <p:spPr>
          <a:xfrm>
            <a:off x="8371666" y="1116211"/>
            <a:ext cx="544039" cy="13136"/>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9"/>
          <p:cNvSpPr/>
          <p:nvPr/>
        </p:nvSpPr>
        <p:spPr>
          <a:xfrm>
            <a:off x="8948924" y="1116211"/>
            <a:ext cx="52492" cy="13136"/>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9"/>
          <p:cNvSpPr/>
          <p:nvPr/>
        </p:nvSpPr>
        <p:spPr>
          <a:xfrm>
            <a:off x="9021527" y="1116211"/>
            <a:ext cx="42004" cy="13136"/>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9"/>
          <p:cNvSpPr/>
          <p:nvPr/>
        </p:nvSpPr>
        <p:spPr>
          <a:xfrm>
            <a:off x="8371666" y="1176543"/>
            <a:ext cx="311389" cy="13162"/>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9"/>
          <p:cNvSpPr/>
          <p:nvPr/>
        </p:nvSpPr>
        <p:spPr>
          <a:xfrm>
            <a:off x="8687406" y="1176543"/>
            <a:ext cx="98876" cy="13162"/>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9"/>
          <p:cNvSpPr/>
          <p:nvPr/>
        </p:nvSpPr>
        <p:spPr>
          <a:xfrm>
            <a:off x="8720653" y="1211546"/>
            <a:ext cx="65629" cy="12271"/>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9"/>
          <p:cNvSpPr/>
          <p:nvPr/>
        </p:nvSpPr>
        <p:spPr>
          <a:xfrm>
            <a:off x="8688298" y="1211546"/>
            <a:ext cx="19245" cy="12271"/>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9"/>
          <p:cNvSpPr/>
          <p:nvPr/>
        </p:nvSpPr>
        <p:spPr>
          <a:xfrm>
            <a:off x="8610451" y="1211546"/>
            <a:ext cx="59493" cy="12271"/>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9"/>
          <p:cNvSpPr/>
          <p:nvPr/>
        </p:nvSpPr>
        <p:spPr>
          <a:xfrm>
            <a:off x="8526469" y="1211546"/>
            <a:ext cx="59519" cy="12271"/>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9"/>
          <p:cNvSpPr/>
          <p:nvPr/>
        </p:nvSpPr>
        <p:spPr>
          <a:xfrm>
            <a:off x="8442513" y="1211546"/>
            <a:ext cx="59493" cy="12271"/>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9"/>
          <p:cNvSpPr/>
          <p:nvPr/>
        </p:nvSpPr>
        <p:spPr>
          <a:xfrm>
            <a:off x="8442513" y="1253524"/>
            <a:ext cx="504683" cy="12271"/>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9"/>
          <p:cNvSpPr/>
          <p:nvPr/>
        </p:nvSpPr>
        <p:spPr>
          <a:xfrm>
            <a:off x="8371666" y="1211546"/>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9"/>
          <p:cNvSpPr/>
          <p:nvPr/>
        </p:nvSpPr>
        <p:spPr>
          <a:xfrm>
            <a:off x="8371666" y="1253524"/>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9"/>
          <p:cNvSpPr/>
          <p:nvPr/>
        </p:nvSpPr>
        <p:spPr>
          <a:xfrm>
            <a:off x="8371666" y="1295502"/>
            <a:ext cx="29760" cy="12271"/>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9"/>
          <p:cNvSpPr/>
          <p:nvPr/>
        </p:nvSpPr>
        <p:spPr>
          <a:xfrm>
            <a:off x="8977792" y="1253524"/>
            <a:ext cx="74360" cy="12271"/>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9"/>
          <p:cNvSpPr/>
          <p:nvPr/>
        </p:nvSpPr>
        <p:spPr>
          <a:xfrm>
            <a:off x="8440756" y="1295502"/>
            <a:ext cx="213457" cy="12271"/>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9"/>
          <p:cNvSpPr/>
          <p:nvPr/>
        </p:nvSpPr>
        <p:spPr>
          <a:xfrm>
            <a:off x="8720653" y="1349725"/>
            <a:ext cx="240542" cy="13136"/>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9"/>
          <p:cNvSpPr/>
          <p:nvPr/>
        </p:nvSpPr>
        <p:spPr>
          <a:xfrm>
            <a:off x="8882456" y="1320857"/>
            <a:ext cx="78739" cy="13162"/>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9"/>
          <p:cNvSpPr/>
          <p:nvPr/>
        </p:nvSpPr>
        <p:spPr>
          <a:xfrm>
            <a:off x="8371666" y="1058474"/>
            <a:ext cx="251922" cy="13162"/>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9"/>
          <p:cNvSpPr/>
          <p:nvPr/>
        </p:nvSpPr>
        <p:spPr>
          <a:xfrm>
            <a:off x="8371666" y="1467793"/>
            <a:ext cx="406725" cy="12271"/>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9"/>
          <p:cNvSpPr/>
          <p:nvPr/>
        </p:nvSpPr>
        <p:spPr>
          <a:xfrm>
            <a:off x="8741629" y="1392595"/>
            <a:ext cx="120743" cy="12271"/>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9"/>
          <p:cNvSpPr/>
          <p:nvPr/>
        </p:nvSpPr>
        <p:spPr>
          <a:xfrm>
            <a:off x="8902567" y="1392595"/>
            <a:ext cx="160965" cy="12271"/>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9"/>
          <p:cNvSpPr/>
          <p:nvPr/>
        </p:nvSpPr>
        <p:spPr>
          <a:xfrm>
            <a:off x="8902567" y="1452062"/>
            <a:ext cx="160965" cy="13136"/>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9"/>
          <p:cNvSpPr/>
          <p:nvPr/>
        </p:nvSpPr>
        <p:spPr>
          <a:xfrm>
            <a:off x="8371666" y="1508906"/>
            <a:ext cx="61250" cy="13136"/>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9"/>
          <p:cNvSpPr/>
          <p:nvPr/>
        </p:nvSpPr>
        <p:spPr>
          <a:xfrm>
            <a:off x="8448648" y="1508906"/>
            <a:ext cx="378722" cy="13136"/>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64" name="Shape 964"/>
        <p:cNvGrpSpPr/>
        <p:nvPr/>
      </p:nvGrpSpPr>
      <p:grpSpPr>
        <a:xfrm>
          <a:off x="0" y="0"/>
          <a:ext cx="0" cy="0"/>
          <a:chOff x="0" y="0"/>
          <a:chExt cx="0" cy="0"/>
        </a:xfrm>
      </p:grpSpPr>
      <p:sp>
        <p:nvSpPr>
          <p:cNvPr id="965" name="Google Shape;965;p48"/>
          <p:cNvSpPr txBox="1"/>
          <p:nvPr>
            <p:ph idx="1" type="body"/>
          </p:nvPr>
        </p:nvSpPr>
        <p:spPr>
          <a:xfrm>
            <a:off x="3187425" y="1898100"/>
            <a:ext cx="3247200" cy="134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University students who are on meal plans</a:t>
            </a:r>
            <a:endParaRPr sz="2400"/>
          </a:p>
        </p:txBody>
      </p:sp>
      <p:grpSp>
        <p:nvGrpSpPr>
          <p:cNvPr id="966" name="Google Shape;966;p48"/>
          <p:cNvGrpSpPr/>
          <p:nvPr/>
        </p:nvGrpSpPr>
        <p:grpSpPr>
          <a:xfrm>
            <a:off x="1475246" y="2149397"/>
            <a:ext cx="863084" cy="845139"/>
            <a:chOff x="3599700" y="1954475"/>
            <a:chExt cx="296175" cy="295400"/>
          </a:xfrm>
        </p:grpSpPr>
        <p:sp>
          <p:nvSpPr>
            <p:cNvPr id="967" name="Google Shape;967;p48"/>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8"/>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8"/>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73" name="Shape 973"/>
        <p:cNvGrpSpPr/>
        <p:nvPr/>
      </p:nvGrpSpPr>
      <p:grpSpPr>
        <a:xfrm>
          <a:off x="0" y="0"/>
          <a:ext cx="0" cy="0"/>
          <a:chOff x="0" y="0"/>
          <a:chExt cx="0" cy="0"/>
        </a:xfrm>
      </p:grpSpPr>
      <p:sp>
        <p:nvSpPr>
          <p:cNvPr id="974" name="Google Shape;974;p49"/>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03</a:t>
            </a:r>
            <a:endParaRPr>
              <a:solidFill>
                <a:schemeClr val="accent3"/>
              </a:solidFill>
            </a:endParaRPr>
          </a:p>
        </p:txBody>
      </p:sp>
      <p:sp>
        <p:nvSpPr>
          <p:cNvPr id="975" name="Google Shape;975;p49"/>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3"/>
                </a:solidFill>
              </a:rPr>
              <a:t>METRICS</a:t>
            </a:r>
            <a:endParaRPr>
              <a:solidFill>
                <a:schemeClr val="accent3"/>
              </a:solidFill>
            </a:endParaRPr>
          </a:p>
        </p:txBody>
      </p:sp>
      <p:grpSp>
        <p:nvGrpSpPr>
          <p:cNvPr id="976" name="Google Shape;976;p49"/>
          <p:cNvGrpSpPr/>
          <p:nvPr/>
        </p:nvGrpSpPr>
        <p:grpSpPr>
          <a:xfrm>
            <a:off x="6275293" y="1383097"/>
            <a:ext cx="2377303" cy="2377303"/>
            <a:chOff x="5612559" y="834972"/>
            <a:chExt cx="3473558" cy="3473558"/>
          </a:xfrm>
        </p:grpSpPr>
        <p:sp>
          <p:nvSpPr>
            <p:cNvPr id="977" name="Google Shape;977;p49"/>
            <p:cNvSpPr/>
            <p:nvPr/>
          </p:nvSpPr>
          <p:spPr>
            <a:xfrm>
              <a:off x="5612559" y="3034881"/>
              <a:ext cx="2894635" cy="1273649"/>
            </a:xfrm>
            <a:custGeom>
              <a:rect b="b" l="l" r="r" t="t"/>
              <a:pathLst>
                <a:path extrusionOk="0" h="71765" w="163101">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9"/>
            <p:cNvSpPr/>
            <p:nvPr/>
          </p:nvSpPr>
          <p:spPr>
            <a:xfrm>
              <a:off x="5612559" y="2571742"/>
              <a:ext cx="2663066" cy="463157"/>
            </a:xfrm>
            <a:custGeom>
              <a:rect b="b" l="l" r="r" t="t"/>
              <a:pathLst>
                <a:path extrusionOk="0" h="26097" w="150053">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9"/>
            <p:cNvSpPr/>
            <p:nvPr/>
          </p:nvSpPr>
          <p:spPr>
            <a:xfrm>
              <a:off x="6075698" y="1413895"/>
              <a:ext cx="2663066" cy="2894635"/>
            </a:xfrm>
            <a:custGeom>
              <a:rect b="b" l="l" r="r" t="t"/>
              <a:pathLst>
                <a:path extrusionOk="0" h="163101" w="150053">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9"/>
            <p:cNvSpPr/>
            <p:nvPr/>
          </p:nvSpPr>
          <p:spPr>
            <a:xfrm>
              <a:off x="6075698" y="1066541"/>
              <a:ext cx="1796420" cy="463157"/>
            </a:xfrm>
            <a:custGeom>
              <a:rect b="b" l="l" r="r" t="t"/>
              <a:pathLst>
                <a:path extrusionOk="0" h="26097" w="101221">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9"/>
            <p:cNvSpPr/>
            <p:nvPr/>
          </p:nvSpPr>
          <p:spPr>
            <a:xfrm>
              <a:off x="8044038" y="1182326"/>
              <a:ext cx="694726" cy="694726"/>
            </a:xfrm>
            <a:custGeom>
              <a:rect b="b" l="l" r="r" t="t"/>
              <a:pathLst>
                <a:path extrusionOk="0" h="39145" w="39145">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9"/>
            <p:cNvSpPr/>
            <p:nvPr/>
          </p:nvSpPr>
          <p:spPr>
            <a:xfrm>
              <a:off x="7696684" y="834972"/>
              <a:ext cx="1389434" cy="1389434"/>
            </a:xfrm>
            <a:custGeom>
              <a:rect b="b" l="l" r="r" t="t"/>
              <a:pathLst>
                <a:path extrusionOk="0" h="78289" w="78289">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9"/>
            <p:cNvSpPr/>
            <p:nvPr/>
          </p:nvSpPr>
          <p:spPr>
            <a:xfrm>
              <a:off x="624937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9"/>
            <p:cNvSpPr/>
            <p:nvPr/>
          </p:nvSpPr>
          <p:spPr>
            <a:xfrm>
              <a:off x="6712514"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9"/>
            <p:cNvSpPr/>
            <p:nvPr/>
          </p:nvSpPr>
          <p:spPr>
            <a:xfrm>
              <a:off x="648094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9"/>
            <p:cNvSpPr/>
            <p:nvPr/>
          </p:nvSpPr>
          <p:spPr>
            <a:xfrm>
              <a:off x="7986146" y="1124433"/>
              <a:ext cx="810511" cy="810511"/>
            </a:xfrm>
            <a:custGeom>
              <a:rect b="b" l="l" r="r" t="t"/>
              <a:pathLst>
                <a:path extrusionOk="0" h="45669" w="45669">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9"/>
            <p:cNvSpPr/>
            <p:nvPr/>
          </p:nvSpPr>
          <p:spPr>
            <a:xfrm>
              <a:off x="6249375"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9"/>
            <p:cNvSpPr/>
            <p:nvPr/>
          </p:nvSpPr>
          <p:spPr>
            <a:xfrm>
              <a:off x="6017806"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9"/>
            <p:cNvSpPr/>
            <p:nvPr/>
          </p:nvSpPr>
          <p:spPr>
            <a:xfrm>
              <a:off x="5786237"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9"/>
            <p:cNvSpPr/>
            <p:nvPr/>
          </p:nvSpPr>
          <p:spPr>
            <a:xfrm>
              <a:off x="6210597" y="1714946"/>
              <a:ext cx="362990" cy="439996"/>
            </a:xfrm>
            <a:custGeom>
              <a:rect b="b" l="l" r="r" t="t"/>
              <a:pathLst>
                <a:path extrusionOk="0" h="24792" w="20453">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9"/>
            <p:cNvSpPr/>
            <p:nvPr/>
          </p:nvSpPr>
          <p:spPr>
            <a:xfrm>
              <a:off x="7719844" y="2178085"/>
              <a:ext cx="362990" cy="439996"/>
            </a:xfrm>
            <a:custGeom>
              <a:rect b="b" l="l" r="r" t="t"/>
              <a:pathLst>
                <a:path extrusionOk="0" h="24792" w="20453">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9"/>
            <p:cNvSpPr/>
            <p:nvPr/>
          </p:nvSpPr>
          <p:spPr>
            <a:xfrm>
              <a:off x="6712514" y="1703357"/>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9"/>
            <p:cNvSpPr/>
            <p:nvPr/>
          </p:nvSpPr>
          <p:spPr>
            <a:xfrm>
              <a:off x="6712514" y="193492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9"/>
            <p:cNvSpPr/>
            <p:nvPr/>
          </p:nvSpPr>
          <p:spPr>
            <a:xfrm>
              <a:off x="6712514" y="216649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9"/>
            <p:cNvSpPr/>
            <p:nvPr/>
          </p:nvSpPr>
          <p:spPr>
            <a:xfrm>
              <a:off x="6712514" y="2398065"/>
              <a:ext cx="578941" cy="115802"/>
            </a:xfrm>
            <a:custGeom>
              <a:rect b="b" l="l" r="r" t="t"/>
              <a:pathLst>
                <a:path extrusionOk="0" h="6525" w="32621">
                  <a:moveTo>
                    <a:pt x="1" y="1"/>
                  </a:moveTo>
                  <a:lnTo>
                    <a:pt x="1" y="6525"/>
                  </a:lnTo>
                  <a:lnTo>
                    <a:pt x="32621" y="6525"/>
                  </a:lnTo>
                  <a:lnTo>
                    <a:pt x="32621"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9"/>
            <p:cNvSpPr/>
            <p:nvPr/>
          </p:nvSpPr>
          <p:spPr>
            <a:xfrm>
              <a:off x="7407222" y="2398065"/>
              <a:ext cx="115802" cy="115802"/>
            </a:xfrm>
            <a:custGeom>
              <a:rect b="b" l="l" r="r" t="t"/>
              <a:pathLst>
                <a:path extrusionOk="0" h="6525" w="6525">
                  <a:moveTo>
                    <a:pt x="1" y="1"/>
                  </a:moveTo>
                  <a:lnTo>
                    <a:pt x="1" y="6525"/>
                  </a:lnTo>
                  <a:lnTo>
                    <a:pt x="6525" y="6525"/>
                  </a:lnTo>
                  <a:lnTo>
                    <a:pt x="6525"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9"/>
            <p:cNvSpPr/>
            <p:nvPr/>
          </p:nvSpPr>
          <p:spPr>
            <a:xfrm>
              <a:off x="7138596" y="3337653"/>
              <a:ext cx="474746" cy="668087"/>
            </a:xfrm>
            <a:custGeom>
              <a:rect b="b" l="l" r="r" t="t"/>
              <a:pathLst>
                <a:path extrusionOk="0" h="37644" w="2675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9"/>
            <p:cNvSpPr/>
            <p:nvPr/>
          </p:nvSpPr>
          <p:spPr>
            <a:xfrm>
              <a:off x="6274861" y="3337653"/>
              <a:ext cx="474728" cy="668087"/>
            </a:xfrm>
            <a:custGeom>
              <a:rect b="b" l="l" r="r" t="t"/>
              <a:pathLst>
                <a:path extrusionOk="0" h="37644" w="26749">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9"/>
            <p:cNvSpPr/>
            <p:nvPr/>
          </p:nvSpPr>
          <p:spPr>
            <a:xfrm>
              <a:off x="6771560" y="3194662"/>
              <a:ext cx="343325" cy="954088"/>
            </a:xfrm>
            <a:custGeom>
              <a:rect b="b" l="l" r="r" t="t"/>
              <a:pathLst>
                <a:path extrusionOk="0" h="53759" w="19345">
                  <a:moveTo>
                    <a:pt x="13016" y="1"/>
                  </a:moveTo>
                  <a:lnTo>
                    <a:pt x="1" y="52160"/>
                  </a:lnTo>
                  <a:lnTo>
                    <a:pt x="6329" y="53758"/>
                  </a:lnTo>
                  <a:lnTo>
                    <a:pt x="19345" y="1566"/>
                  </a:lnTo>
                  <a:lnTo>
                    <a:pt x="1301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9"/>
            <p:cNvSpPr/>
            <p:nvPr/>
          </p:nvSpPr>
          <p:spPr>
            <a:xfrm>
              <a:off x="5786237" y="367169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9"/>
            <p:cNvSpPr/>
            <p:nvPr/>
          </p:nvSpPr>
          <p:spPr>
            <a:xfrm>
              <a:off x="5786237" y="3208558"/>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9"/>
            <p:cNvSpPr/>
            <p:nvPr/>
          </p:nvSpPr>
          <p:spPr>
            <a:xfrm>
              <a:off x="5786237" y="344012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9"/>
            <p:cNvSpPr/>
            <p:nvPr/>
          </p:nvSpPr>
          <p:spPr>
            <a:xfrm>
              <a:off x="7986146" y="401905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9"/>
            <p:cNvSpPr/>
            <p:nvPr/>
          </p:nvSpPr>
          <p:spPr>
            <a:xfrm>
              <a:off x="7986146" y="3555912"/>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9"/>
            <p:cNvSpPr/>
            <p:nvPr/>
          </p:nvSpPr>
          <p:spPr>
            <a:xfrm>
              <a:off x="7986146" y="378748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9"/>
            <p:cNvSpPr/>
            <p:nvPr/>
          </p:nvSpPr>
          <p:spPr>
            <a:xfrm>
              <a:off x="8449284" y="378748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9"/>
            <p:cNvSpPr/>
            <p:nvPr/>
          </p:nvSpPr>
          <p:spPr>
            <a:xfrm>
              <a:off x="8449284" y="401905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9"/>
            <p:cNvSpPr/>
            <p:nvPr/>
          </p:nvSpPr>
          <p:spPr>
            <a:xfrm>
              <a:off x="8449284" y="3555912"/>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5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Metrics</a:t>
            </a:r>
            <a:endParaRPr/>
          </a:p>
        </p:txBody>
      </p:sp>
      <p:sp>
        <p:nvSpPr>
          <p:cNvPr id="1014" name="Google Shape;1014;p50"/>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sz="1400"/>
              <a:t>Positive feedback from audience</a:t>
            </a:r>
            <a:endParaRPr sz="1400"/>
          </a:p>
          <a:p>
            <a:pPr indent="-317500" lvl="1" marL="914400" rtl="0" algn="l">
              <a:lnSpc>
                <a:spcPct val="200000"/>
              </a:lnSpc>
              <a:spcBef>
                <a:spcPts val="0"/>
              </a:spcBef>
              <a:spcAft>
                <a:spcPts val="0"/>
              </a:spcAft>
              <a:buSzPts val="1400"/>
              <a:buChar char="○"/>
            </a:pPr>
            <a:r>
              <a:rPr lang="en" sz="1400"/>
              <a:t>Working software every sprint</a:t>
            </a:r>
            <a:endParaRPr sz="1400"/>
          </a:p>
          <a:p>
            <a:pPr indent="-317500" lvl="0" marL="457200" rtl="0" algn="l">
              <a:lnSpc>
                <a:spcPct val="200000"/>
              </a:lnSpc>
              <a:spcBef>
                <a:spcPts val="0"/>
              </a:spcBef>
              <a:spcAft>
                <a:spcPts val="0"/>
              </a:spcAft>
              <a:buSzPts val="1400"/>
              <a:buChar char="●"/>
            </a:pPr>
            <a:r>
              <a:rPr lang="en" sz="1400"/>
              <a:t>Class Grade</a:t>
            </a:r>
            <a:endParaRPr sz="1400"/>
          </a:p>
          <a:p>
            <a:pPr indent="-317500" lvl="1" marL="914400" rtl="0" algn="l">
              <a:lnSpc>
                <a:spcPct val="200000"/>
              </a:lnSpc>
              <a:spcBef>
                <a:spcPts val="0"/>
              </a:spcBef>
              <a:spcAft>
                <a:spcPts val="0"/>
              </a:spcAft>
              <a:buSzPts val="1400"/>
              <a:buChar char="○"/>
            </a:pPr>
            <a:r>
              <a:rPr lang="en" sz="1400"/>
              <a:t>Completion of assigned tasks</a:t>
            </a:r>
            <a:endParaRPr sz="1400"/>
          </a:p>
          <a:p>
            <a:pPr indent="-317500" lvl="0" marL="457200" rtl="0" algn="l">
              <a:lnSpc>
                <a:spcPct val="200000"/>
              </a:lnSpc>
              <a:spcBef>
                <a:spcPts val="0"/>
              </a:spcBef>
              <a:spcAft>
                <a:spcPts val="0"/>
              </a:spcAft>
              <a:buSzPts val="1400"/>
              <a:buChar char="●"/>
            </a:pPr>
            <a:r>
              <a:rPr lang="en" sz="1400"/>
              <a:t>Member’s participation at Demo</a:t>
            </a:r>
            <a:endParaRPr sz="1400"/>
          </a:p>
          <a:p>
            <a:pPr indent="-317500" lvl="1" marL="914400" rtl="0" algn="l">
              <a:lnSpc>
                <a:spcPct val="200000"/>
              </a:lnSpc>
              <a:spcBef>
                <a:spcPts val="0"/>
              </a:spcBef>
              <a:spcAft>
                <a:spcPts val="0"/>
              </a:spcAft>
              <a:buSzPts val="1400"/>
              <a:buChar char="○"/>
            </a:pPr>
            <a:r>
              <a:rPr lang="en" sz="1400"/>
              <a:t>Did everyone talk at demo?</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018" name="Shape 1018"/>
        <p:cNvGrpSpPr/>
        <p:nvPr/>
      </p:nvGrpSpPr>
      <p:grpSpPr>
        <a:xfrm>
          <a:off x="0" y="0"/>
          <a:ext cx="0" cy="0"/>
          <a:chOff x="0" y="0"/>
          <a:chExt cx="0" cy="0"/>
        </a:xfrm>
      </p:grpSpPr>
      <p:sp>
        <p:nvSpPr>
          <p:cNvPr id="1019" name="Google Shape;1019;p51"/>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rPr>
              <a:t>04</a:t>
            </a:r>
            <a:endParaRPr>
              <a:solidFill>
                <a:schemeClr val="accent4"/>
              </a:solidFill>
            </a:endParaRPr>
          </a:p>
        </p:txBody>
      </p:sp>
      <p:sp>
        <p:nvSpPr>
          <p:cNvPr id="1020" name="Google Shape;1020;p51"/>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rPr>
              <a:t>MILESTONES</a:t>
            </a:r>
            <a:endParaRPr>
              <a:solidFill>
                <a:schemeClr val="accent4"/>
              </a:solidFill>
            </a:endParaRPr>
          </a:p>
        </p:txBody>
      </p:sp>
      <p:grpSp>
        <p:nvGrpSpPr>
          <p:cNvPr id="1021" name="Google Shape;1021;p51"/>
          <p:cNvGrpSpPr/>
          <p:nvPr/>
        </p:nvGrpSpPr>
        <p:grpSpPr>
          <a:xfrm>
            <a:off x="6275090" y="1382992"/>
            <a:ext cx="2377521" cy="2377521"/>
            <a:chOff x="6275090" y="1382992"/>
            <a:chExt cx="2377521" cy="2377521"/>
          </a:xfrm>
        </p:grpSpPr>
        <p:sp>
          <p:nvSpPr>
            <p:cNvPr id="1022" name="Google Shape;1022;p51"/>
            <p:cNvSpPr/>
            <p:nvPr/>
          </p:nvSpPr>
          <p:spPr>
            <a:xfrm>
              <a:off x="6275090" y="1382992"/>
              <a:ext cx="1862394" cy="2139770"/>
            </a:xfrm>
            <a:custGeom>
              <a:rect b="b" l="l" r="r" t="t"/>
              <a:pathLst>
                <a:path extrusionOk="0" h="176149" w="153315">
                  <a:moveTo>
                    <a:pt x="1" y="1"/>
                  </a:moveTo>
                  <a:lnTo>
                    <a:pt x="1" y="176148"/>
                  </a:lnTo>
                  <a:lnTo>
                    <a:pt x="153314" y="176148"/>
                  </a:lnTo>
                  <a:lnTo>
                    <a:pt x="153314" y="22835"/>
                  </a:lnTo>
                  <a:lnTo>
                    <a:pt x="1304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1"/>
            <p:cNvSpPr/>
            <p:nvPr/>
          </p:nvSpPr>
          <p:spPr>
            <a:xfrm>
              <a:off x="7860096" y="1382992"/>
              <a:ext cx="277388" cy="277388"/>
            </a:xfrm>
            <a:custGeom>
              <a:rect b="b" l="l" r="r" t="t"/>
              <a:pathLst>
                <a:path extrusionOk="0" h="22835" w="22835">
                  <a:moveTo>
                    <a:pt x="0" y="1"/>
                  </a:moveTo>
                  <a:lnTo>
                    <a:pt x="0" y="22835"/>
                  </a:lnTo>
                  <a:lnTo>
                    <a:pt x="22834" y="22835"/>
                  </a:lnTo>
                  <a:lnTo>
                    <a:pt x="0" y="1"/>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1"/>
            <p:cNvSpPr/>
            <p:nvPr/>
          </p:nvSpPr>
          <p:spPr>
            <a:xfrm>
              <a:off x="6631716" y="1977369"/>
              <a:ext cx="1228392" cy="1228392"/>
            </a:xfrm>
            <a:custGeom>
              <a:rect b="b" l="l" r="r" t="t"/>
              <a:pathLst>
                <a:path extrusionOk="0" h="101123" w="101123">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1"/>
            <p:cNvSpPr/>
            <p:nvPr/>
          </p:nvSpPr>
          <p:spPr>
            <a:xfrm>
              <a:off x="7622345" y="2730246"/>
              <a:ext cx="1030266" cy="1030266"/>
            </a:xfrm>
            <a:custGeom>
              <a:rect b="b" l="l" r="r" t="t"/>
              <a:pathLst>
                <a:path extrusionOk="0" h="84813" w="84813">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1"/>
            <p:cNvSpPr/>
            <p:nvPr/>
          </p:nvSpPr>
          <p:spPr>
            <a:xfrm>
              <a:off x="7265719" y="1660368"/>
              <a:ext cx="237763" cy="237763"/>
            </a:xfrm>
            <a:custGeom>
              <a:rect b="b" l="l" r="r" t="t"/>
              <a:pathLst>
                <a:path extrusionOk="0" h="19573" w="19573">
                  <a:moveTo>
                    <a:pt x="9787" y="1"/>
                  </a:moveTo>
                  <a:lnTo>
                    <a:pt x="1" y="19573"/>
                  </a:lnTo>
                  <a:lnTo>
                    <a:pt x="19573" y="19573"/>
                  </a:lnTo>
                  <a:lnTo>
                    <a:pt x="9787" y="1"/>
                  </a:lnTo>
                  <a:close/>
                </a:path>
              </a:pathLst>
            </a:custGeom>
            <a:solidFill>
              <a:srgbClr val="DED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1"/>
            <p:cNvSpPr/>
            <p:nvPr/>
          </p:nvSpPr>
          <p:spPr>
            <a:xfrm>
              <a:off x="7265719" y="1898118"/>
              <a:ext cx="237763" cy="673640"/>
            </a:xfrm>
            <a:custGeom>
              <a:rect b="b" l="l" r="r" t="t"/>
              <a:pathLst>
                <a:path extrusionOk="0" h="55455" w="19573">
                  <a:moveTo>
                    <a:pt x="1" y="1"/>
                  </a:moveTo>
                  <a:lnTo>
                    <a:pt x="1" y="55455"/>
                  </a:lnTo>
                  <a:lnTo>
                    <a:pt x="19573" y="35883"/>
                  </a:lnTo>
                  <a:lnTo>
                    <a:pt x="195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1"/>
            <p:cNvSpPr/>
            <p:nvPr/>
          </p:nvSpPr>
          <p:spPr>
            <a:xfrm>
              <a:off x="6631716" y="1660368"/>
              <a:ext cx="396264" cy="515139"/>
            </a:xfrm>
            <a:custGeom>
              <a:rect b="b" l="l" r="r" t="t"/>
              <a:pathLst>
                <a:path extrusionOk="0" h="42407" w="32621">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1"/>
            <p:cNvSpPr/>
            <p:nvPr/>
          </p:nvSpPr>
          <p:spPr>
            <a:xfrm>
              <a:off x="6671342" y="2175494"/>
              <a:ext cx="317013" cy="922092"/>
            </a:xfrm>
            <a:custGeom>
              <a:rect b="b" l="l" r="r" t="t"/>
              <a:pathLst>
                <a:path extrusionOk="0" h="75908" w="26097">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1"/>
            <p:cNvSpPr/>
            <p:nvPr/>
          </p:nvSpPr>
          <p:spPr>
            <a:xfrm>
              <a:off x="7820471" y="2928372"/>
              <a:ext cx="634014" cy="634014"/>
            </a:xfrm>
            <a:custGeom>
              <a:rect b="b" l="l" r="r" t="t"/>
              <a:pathLst>
                <a:path extrusionOk="0" h="52193" w="52193">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1"/>
            <p:cNvSpPr/>
            <p:nvPr/>
          </p:nvSpPr>
          <p:spPr>
            <a:xfrm>
              <a:off x="7899721" y="2928372"/>
              <a:ext cx="277388" cy="356638"/>
            </a:xfrm>
            <a:custGeom>
              <a:rect b="b" l="l" r="r" t="t"/>
              <a:pathLst>
                <a:path extrusionOk="0" h="29359" w="22835">
                  <a:moveTo>
                    <a:pt x="16310" y="0"/>
                  </a:moveTo>
                  <a:lnTo>
                    <a:pt x="16310" y="22834"/>
                  </a:lnTo>
                  <a:lnTo>
                    <a:pt x="0" y="22834"/>
                  </a:lnTo>
                  <a:lnTo>
                    <a:pt x="0" y="29358"/>
                  </a:lnTo>
                  <a:lnTo>
                    <a:pt x="22834" y="29358"/>
                  </a:lnTo>
                  <a:lnTo>
                    <a:pt x="22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1"/>
            <p:cNvSpPr/>
            <p:nvPr/>
          </p:nvSpPr>
          <p:spPr>
            <a:xfrm>
              <a:off x="8058222" y="3166123"/>
              <a:ext cx="158513" cy="158513"/>
            </a:xfrm>
            <a:custGeom>
              <a:rect b="b" l="l" r="r" t="t"/>
              <a:pathLst>
                <a:path extrusionOk="0" h="13049" w="13049">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1"/>
            <p:cNvSpPr/>
            <p:nvPr/>
          </p:nvSpPr>
          <p:spPr>
            <a:xfrm>
              <a:off x="6790217" y="1660368"/>
              <a:ext cx="79262" cy="317013"/>
            </a:xfrm>
            <a:custGeom>
              <a:rect b="b" l="l" r="r" t="t"/>
              <a:pathLst>
                <a:path extrusionOk="0" h="26097" w="6525">
                  <a:moveTo>
                    <a:pt x="3263" y="1"/>
                  </a:moveTo>
                  <a:lnTo>
                    <a:pt x="1" y="5220"/>
                  </a:lnTo>
                  <a:lnTo>
                    <a:pt x="1" y="26097"/>
                  </a:lnTo>
                  <a:lnTo>
                    <a:pt x="6525" y="26097"/>
                  </a:lnTo>
                  <a:lnTo>
                    <a:pt x="6525" y="5220"/>
                  </a:lnTo>
                  <a:lnTo>
                    <a:pt x="32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1"/>
            <p:cNvSpPr/>
            <p:nvPr/>
          </p:nvSpPr>
          <p:spPr>
            <a:xfrm>
              <a:off x="6841334" y="2939864"/>
              <a:ext cx="135141" cy="135129"/>
            </a:xfrm>
            <a:custGeom>
              <a:rect b="b" l="l" r="r" t="t"/>
              <a:pathLst>
                <a:path extrusionOk="0" h="11124" w="11125">
                  <a:moveTo>
                    <a:pt x="4600" y="0"/>
                  </a:moveTo>
                  <a:lnTo>
                    <a:pt x="1" y="4600"/>
                  </a:lnTo>
                  <a:lnTo>
                    <a:pt x="6525" y="11124"/>
                  </a:lnTo>
                  <a:lnTo>
                    <a:pt x="11124" y="6524"/>
                  </a:lnTo>
                  <a:lnTo>
                    <a:pt x="4600" y="0"/>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1"/>
            <p:cNvSpPr/>
            <p:nvPr/>
          </p:nvSpPr>
          <p:spPr>
            <a:xfrm>
              <a:off x="6960209" y="2820988"/>
              <a:ext cx="135141" cy="135129"/>
            </a:xfrm>
            <a:custGeom>
              <a:rect b="b" l="l" r="r" t="t"/>
              <a:pathLst>
                <a:path extrusionOk="0" h="11124" w="11125">
                  <a:moveTo>
                    <a:pt x="4600" y="0"/>
                  </a:moveTo>
                  <a:lnTo>
                    <a:pt x="1" y="4632"/>
                  </a:lnTo>
                  <a:lnTo>
                    <a:pt x="6525" y="11124"/>
                  </a:lnTo>
                  <a:lnTo>
                    <a:pt x="11124" y="6524"/>
                  </a:lnTo>
                  <a:lnTo>
                    <a:pt x="4600" y="0"/>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1"/>
            <p:cNvSpPr/>
            <p:nvPr/>
          </p:nvSpPr>
          <p:spPr>
            <a:xfrm>
              <a:off x="7079085" y="2702113"/>
              <a:ext cx="135141" cy="135530"/>
            </a:xfrm>
            <a:custGeom>
              <a:rect b="b" l="l" r="r" t="t"/>
              <a:pathLst>
                <a:path extrusionOk="0" h="11157" w="11125">
                  <a:moveTo>
                    <a:pt x="4600" y="1"/>
                  </a:moveTo>
                  <a:lnTo>
                    <a:pt x="1" y="4633"/>
                  </a:lnTo>
                  <a:lnTo>
                    <a:pt x="6525" y="11156"/>
                  </a:lnTo>
                  <a:lnTo>
                    <a:pt x="11124" y="6524"/>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1"/>
            <p:cNvSpPr/>
            <p:nvPr/>
          </p:nvSpPr>
          <p:spPr>
            <a:xfrm>
              <a:off x="7197960" y="2583237"/>
              <a:ext cx="135129" cy="135530"/>
            </a:xfrm>
            <a:custGeom>
              <a:rect b="b" l="l" r="r" t="t"/>
              <a:pathLst>
                <a:path extrusionOk="0" h="11157" w="11124">
                  <a:moveTo>
                    <a:pt x="4600" y="1"/>
                  </a:moveTo>
                  <a:lnTo>
                    <a:pt x="1" y="4633"/>
                  </a:lnTo>
                  <a:lnTo>
                    <a:pt x="6525"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1"/>
            <p:cNvSpPr/>
            <p:nvPr/>
          </p:nvSpPr>
          <p:spPr>
            <a:xfrm>
              <a:off x="7316835" y="2464362"/>
              <a:ext cx="135129" cy="135530"/>
            </a:xfrm>
            <a:custGeom>
              <a:rect b="b" l="l" r="r" t="t"/>
              <a:pathLst>
                <a:path extrusionOk="0" h="11157" w="11124">
                  <a:moveTo>
                    <a:pt x="4600" y="1"/>
                  </a:moveTo>
                  <a:lnTo>
                    <a:pt x="1" y="4633"/>
                  </a:lnTo>
                  <a:lnTo>
                    <a:pt x="6525"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1"/>
            <p:cNvSpPr/>
            <p:nvPr/>
          </p:nvSpPr>
          <p:spPr>
            <a:xfrm>
              <a:off x="7435711" y="2345487"/>
              <a:ext cx="135129" cy="135530"/>
            </a:xfrm>
            <a:custGeom>
              <a:rect b="b" l="l" r="r" t="t"/>
              <a:pathLst>
                <a:path extrusionOk="0" h="11157" w="11124">
                  <a:moveTo>
                    <a:pt x="4600" y="1"/>
                  </a:moveTo>
                  <a:lnTo>
                    <a:pt x="1" y="4633"/>
                  </a:lnTo>
                  <a:lnTo>
                    <a:pt x="6525"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1"/>
            <p:cNvSpPr/>
            <p:nvPr/>
          </p:nvSpPr>
          <p:spPr>
            <a:xfrm>
              <a:off x="7554586" y="2226611"/>
              <a:ext cx="135129" cy="135530"/>
            </a:xfrm>
            <a:custGeom>
              <a:rect b="b" l="l" r="r" t="t"/>
              <a:pathLst>
                <a:path extrusionOk="0" h="11157" w="11124">
                  <a:moveTo>
                    <a:pt x="4600" y="1"/>
                  </a:moveTo>
                  <a:lnTo>
                    <a:pt x="1" y="4633"/>
                  </a:lnTo>
                  <a:lnTo>
                    <a:pt x="6524"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1"/>
            <p:cNvSpPr/>
            <p:nvPr/>
          </p:nvSpPr>
          <p:spPr>
            <a:xfrm>
              <a:off x="6354340" y="3364249"/>
              <a:ext cx="79262" cy="79262"/>
            </a:xfrm>
            <a:custGeom>
              <a:rect b="b" l="l" r="r" t="t"/>
              <a:pathLst>
                <a:path extrusionOk="0" h="6525" w="6525">
                  <a:moveTo>
                    <a:pt x="1" y="0"/>
                  </a:moveTo>
                  <a:lnTo>
                    <a:pt x="1" y="6524"/>
                  </a:lnTo>
                  <a:lnTo>
                    <a:pt x="6525" y="6524"/>
                  </a:lnTo>
                  <a:lnTo>
                    <a:pt x="6525" y="0"/>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1"/>
            <p:cNvSpPr/>
            <p:nvPr/>
          </p:nvSpPr>
          <p:spPr>
            <a:xfrm>
              <a:off x="6512841" y="3364249"/>
              <a:ext cx="79262" cy="79262"/>
            </a:xfrm>
            <a:custGeom>
              <a:rect b="b" l="l" r="r" t="t"/>
              <a:pathLst>
                <a:path extrusionOk="0" h="6525" w="6525">
                  <a:moveTo>
                    <a:pt x="1" y="0"/>
                  </a:moveTo>
                  <a:lnTo>
                    <a:pt x="1" y="6524"/>
                  </a:lnTo>
                  <a:lnTo>
                    <a:pt x="6525" y="6524"/>
                  </a:lnTo>
                  <a:lnTo>
                    <a:pt x="6525" y="0"/>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1"/>
            <p:cNvSpPr/>
            <p:nvPr/>
          </p:nvSpPr>
          <p:spPr>
            <a:xfrm>
              <a:off x="6671342" y="3364249"/>
              <a:ext cx="79262" cy="79262"/>
            </a:xfrm>
            <a:custGeom>
              <a:rect b="b" l="l" r="r" t="t"/>
              <a:pathLst>
                <a:path extrusionOk="0" h="6525" w="6525">
                  <a:moveTo>
                    <a:pt x="1" y="0"/>
                  </a:moveTo>
                  <a:lnTo>
                    <a:pt x="1" y="6524"/>
                  </a:lnTo>
                  <a:lnTo>
                    <a:pt x="6525" y="6524"/>
                  </a:lnTo>
                  <a:lnTo>
                    <a:pt x="6525" y="0"/>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7" name="Shape 1047"/>
        <p:cNvGrpSpPr/>
        <p:nvPr/>
      </p:nvGrpSpPr>
      <p:grpSpPr>
        <a:xfrm>
          <a:off x="0" y="0"/>
          <a:ext cx="0" cy="0"/>
          <a:chOff x="0" y="0"/>
          <a:chExt cx="0" cy="0"/>
        </a:xfrm>
      </p:grpSpPr>
      <p:sp>
        <p:nvSpPr>
          <p:cNvPr id="1048" name="Google Shape;1048;p5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MILESTONES</a:t>
            </a:r>
            <a:endParaRPr/>
          </a:p>
        </p:txBody>
      </p:sp>
      <p:sp>
        <p:nvSpPr>
          <p:cNvPr id="1049" name="Google Shape;1049;p52"/>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304800" lvl="0" marL="457200" rtl="0" algn="l">
              <a:lnSpc>
                <a:spcPct val="200000"/>
              </a:lnSpc>
              <a:spcBef>
                <a:spcPts val="0"/>
              </a:spcBef>
              <a:spcAft>
                <a:spcPts val="0"/>
              </a:spcAft>
              <a:buSzPts val="1200"/>
              <a:buChar char="●"/>
            </a:pPr>
            <a:r>
              <a:rPr lang="en"/>
              <a:t>Have an open-able app on Android</a:t>
            </a:r>
            <a:endParaRPr/>
          </a:p>
          <a:p>
            <a:pPr indent="-304800" lvl="0" marL="457200" rtl="0" algn="l">
              <a:lnSpc>
                <a:spcPct val="200000"/>
              </a:lnSpc>
              <a:spcBef>
                <a:spcPts val="0"/>
              </a:spcBef>
              <a:spcAft>
                <a:spcPts val="0"/>
              </a:spcAft>
              <a:buSzPts val="1200"/>
              <a:buChar char="●"/>
            </a:pPr>
            <a:r>
              <a:rPr lang="en"/>
              <a:t>Have an open-able app on iOS</a:t>
            </a:r>
            <a:endParaRPr/>
          </a:p>
          <a:p>
            <a:pPr indent="-304800" lvl="0" marL="457200" rtl="0" algn="l">
              <a:lnSpc>
                <a:spcPct val="200000"/>
              </a:lnSpc>
              <a:spcBef>
                <a:spcPts val="0"/>
              </a:spcBef>
              <a:spcAft>
                <a:spcPts val="0"/>
              </a:spcAft>
              <a:buSzPts val="1200"/>
              <a:buChar char="●"/>
            </a:pPr>
            <a:r>
              <a:rPr lang="en"/>
              <a:t>First test passes</a:t>
            </a:r>
            <a:endParaRPr/>
          </a:p>
          <a:p>
            <a:pPr indent="-304800" lvl="0" marL="457200" rtl="0" algn="l">
              <a:lnSpc>
                <a:spcPct val="200000"/>
              </a:lnSpc>
              <a:spcBef>
                <a:spcPts val="0"/>
              </a:spcBef>
              <a:spcAft>
                <a:spcPts val="0"/>
              </a:spcAft>
              <a:buSzPts val="1200"/>
              <a:buChar char="●"/>
            </a:pPr>
            <a:r>
              <a:rPr lang="en"/>
              <a:t>First-time pair coding</a:t>
            </a:r>
            <a:endParaRPr/>
          </a:p>
          <a:p>
            <a:pPr indent="-304800" lvl="0" marL="457200" rtl="0" algn="l">
              <a:lnSpc>
                <a:spcPct val="200000"/>
              </a:lnSpc>
              <a:spcBef>
                <a:spcPts val="0"/>
              </a:spcBef>
              <a:spcAft>
                <a:spcPts val="0"/>
              </a:spcAft>
              <a:buSzPts val="1200"/>
              <a:buChar char="●"/>
            </a:pPr>
            <a:r>
              <a:rPr lang="en"/>
              <a:t>Something to Demo every week</a:t>
            </a:r>
            <a:endParaRPr/>
          </a:p>
          <a:p>
            <a:pPr indent="-304800" lvl="0" marL="457200" rtl="0" algn="l">
              <a:lnSpc>
                <a:spcPct val="200000"/>
              </a:lnSpc>
              <a:spcBef>
                <a:spcPts val="0"/>
              </a:spcBef>
              <a:spcAft>
                <a:spcPts val="0"/>
              </a:spcAft>
              <a:buSzPts val="1200"/>
              <a:buChar char="●"/>
            </a:pPr>
            <a:r>
              <a:rPr lang="en"/>
              <a:t>Have 90% done before December</a:t>
            </a:r>
            <a:endParaRPr/>
          </a:p>
          <a:p>
            <a:pPr indent="-304800" lvl="0" marL="457200" rtl="0" algn="l">
              <a:lnSpc>
                <a:spcPct val="200000"/>
              </a:lnSpc>
              <a:spcBef>
                <a:spcPts val="0"/>
              </a:spcBef>
              <a:spcAft>
                <a:spcPts val="0"/>
              </a:spcAft>
              <a:buSzPts val="1200"/>
              <a:buChar char="●"/>
            </a:pPr>
            <a:r>
              <a:rPr lang="en"/>
              <a:t>Have 80% done before Thanksgiving</a:t>
            </a:r>
            <a:endParaRPr/>
          </a:p>
          <a:p>
            <a:pPr indent="-304800" lvl="0" marL="457200" rtl="0" algn="l">
              <a:lnSpc>
                <a:spcPct val="200000"/>
              </a:lnSpc>
              <a:spcBef>
                <a:spcPts val="0"/>
              </a:spcBef>
              <a:spcAft>
                <a:spcPts val="0"/>
              </a:spcAft>
              <a:buSzPts val="1200"/>
              <a:buChar char="●"/>
            </a:pPr>
            <a:r>
              <a:rPr lang="en"/>
              <a:t>Setup organizational structures</a:t>
            </a:r>
            <a:endParaRPr/>
          </a:p>
          <a:p>
            <a:pPr indent="-304800" lvl="1" marL="914400" rtl="0" algn="l">
              <a:lnSpc>
                <a:spcPct val="200000"/>
              </a:lnSpc>
              <a:spcBef>
                <a:spcPts val="0"/>
              </a:spcBef>
              <a:spcAft>
                <a:spcPts val="0"/>
              </a:spcAft>
              <a:buSzPts val="1200"/>
              <a:buChar char="○"/>
            </a:pPr>
            <a:r>
              <a:rPr lang="en"/>
              <a:t>Github, etc</a:t>
            </a:r>
            <a:endParaRPr/>
          </a:p>
          <a:p>
            <a:pPr indent="0" lvl="0" marL="457200" rtl="0" algn="l">
              <a:spcBef>
                <a:spcPts val="16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053" name="Shape 1053"/>
        <p:cNvGrpSpPr/>
        <p:nvPr/>
      </p:nvGrpSpPr>
      <p:grpSpPr>
        <a:xfrm>
          <a:off x="0" y="0"/>
          <a:ext cx="0" cy="0"/>
          <a:chOff x="0" y="0"/>
          <a:chExt cx="0" cy="0"/>
        </a:xfrm>
      </p:grpSpPr>
      <p:sp>
        <p:nvSpPr>
          <p:cNvPr id="1054" name="Google Shape;1054;p53"/>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05</a:t>
            </a:r>
            <a:endParaRPr>
              <a:solidFill>
                <a:schemeClr val="accent5"/>
              </a:solidFill>
            </a:endParaRPr>
          </a:p>
        </p:txBody>
      </p:sp>
      <p:sp>
        <p:nvSpPr>
          <p:cNvPr id="1055" name="Google Shape;1055;p53"/>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RESOURCES</a:t>
            </a:r>
            <a:endParaRPr>
              <a:solidFill>
                <a:schemeClr val="accent5"/>
              </a:solidFill>
            </a:endParaRPr>
          </a:p>
        </p:txBody>
      </p:sp>
      <p:grpSp>
        <p:nvGrpSpPr>
          <p:cNvPr id="1056" name="Google Shape;1056;p53"/>
          <p:cNvGrpSpPr/>
          <p:nvPr/>
        </p:nvGrpSpPr>
        <p:grpSpPr>
          <a:xfrm>
            <a:off x="6293268" y="1146387"/>
            <a:ext cx="2850726" cy="2850726"/>
            <a:chOff x="1435250" y="482750"/>
            <a:chExt cx="4729925" cy="4729925"/>
          </a:xfrm>
        </p:grpSpPr>
        <p:sp>
          <p:nvSpPr>
            <p:cNvPr id="1057" name="Google Shape;1057;p53"/>
            <p:cNvSpPr/>
            <p:nvPr/>
          </p:nvSpPr>
          <p:spPr>
            <a:xfrm>
              <a:off x="1435250" y="2929250"/>
              <a:ext cx="3180475" cy="2283425"/>
            </a:xfrm>
            <a:custGeom>
              <a:rect b="b" l="l" r="r" t="t"/>
              <a:pathLst>
                <a:path extrusionOk="0" h="91337" w="127219">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3"/>
            <p:cNvSpPr/>
            <p:nvPr/>
          </p:nvSpPr>
          <p:spPr>
            <a:xfrm>
              <a:off x="1484200" y="4046475"/>
              <a:ext cx="472200" cy="456100"/>
            </a:xfrm>
            <a:custGeom>
              <a:rect b="b" l="l" r="r" t="t"/>
              <a:pathLst>
                <a:path extrusionOk="0" h="18244" w="18888">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3"/>
            <p:cNvSpPr/>
            <p:nvPr/>
          </p:nvSpPr>
          <p:spPr>
            <a:xfrm>
              <a:off x="1891950" y="3557800"/>
              <a:ext cx="512950" cy="496250"/>
            </a:xfrm>
            <a:custGeom>
              <a:rect b="b" l="l" r="r" t="t"/>
              <a:pathLst>
                <a:path extrusionOk="0" h="19850" w="20518">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3"/>
            <p:cNvSpPr/>
            <p:nvPr/>
          </p:nvSpPr>
          <p:spPr>
            <a:xfrm>
              <a:off x="4615700" y="3663200"/>
              <a:ext cx="1549475" cy="1549475"/>
            </a:xfrm>
            <a:custGeom>
              <a:rect b="b" l="l" r="r" t="t"/>
              <a:pathLst>
                <a:path extrusionOk="0" h="61979" w="61979">
                  <a:moveTo>
                    <a:pt x="0" y="0"/>
                  </a:moveTo>
                  <a:lnTo>
                    <a:pt x="0" y="61978"/>
                  </a:lnTo>
                  <a:lnTo>
                    <a:pt x="61978" y="61978"/>
                  </a:lnTo>
                  <a:lnTo>
                    <a:pt x="6197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3"/>
            <p:cNvSpPr/>
            <p:nvPr/>
          </p:nvSpPr>
          <p:spPr>
            <a:xfrm>
              <a:off x="3310900" y="4886450"/>
              <a:ext cx="1304825" cy="326225"/>
            </a:xfrm>
            <a:custGeom>
              <a:rect b="b" l="l" r="r" t="t"/>
              <a:pathLst>
                <a:path extrusionOk="0" h="13049" w="52193">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3"/>
            <p:cNvSpPr/>
            <p:nvPr/>
          </p:nvSpPr>
          <p:spPr>
            <a:xfrm>
              <a:off x="2413850" y="2684600"/>
              <a:ext cx="489325" cy="733550"/>
            </a:xfrm>
            <a:custGeom>
              <a:rect b="b" l="l" r="r" t="t"/>
              <a:pathLst>
                <a:path extrusionOk="0" h="29342" w="19573">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3"/>
            <p:cNvSpPr/>
            <p:nvPr/>
          </p:nvSpPr>
          <p:spPr>
            <a:xfrm>
              <a:off x="2576950" y="2684600"/>
              <a:ext cx="326225" cy="570875"/>
            </a:xfrm>
            <a:custGeom>
              <a:rect b="b" l="l" r="r" t="t"/>
              <a:pathLst>
                <a:path extrusionOk="0" h="22835" w="13049">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3"/>
            <p:cNvSpPr/>
            <p:nvPr/>
          </p:nvSpPr>
          <p:spPr>
            <a:xfrm>
              <a:off x="1924550" y="4030175"/>
              <a:ext cx="2691175" cy="856300"/>
            </a:xfrm>
            <a:custGeom>
              <a:rect b="b" l="l" r="r" t="t"/>
              <a:pathLst>
                <a:path extrusionOk="0" h="34252" w="107647">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3"/>
            <p:cNvSpPr/>
            <p:nvPr/>
          </p:nvSpPr>
          <p:spPr>
            <a:xfrm>
              <a:off x="3963300" y="3581650"/>
              <a:ext cx="652425" cy="1060175"/>
            </a:xfrm>
            <a:custGeom>
              <a:rect b="b" l="l" r="r" t="t"/>
              <a:pathLst>
                <a:path extrusionOk="0" h="42407" w="26097">
                  <a:moveTo>
                    <a:pt x="16310" y="0"/>
                  </a:moveTo>
                  <a:lnTo>
                    <a:pt x="1" y="16310"/>
                  </a:lnTo>
                  <a:lnTo>
                    <a:pt x="26096" y="42406"/>
                  </a:lnTo>
                  <a:lnTo>
                    <a:pt x="26096" y="9786"/>
                  </a:lnTo>
                  <a:lnTo>
                    <a:pt x="16310" y="0"/>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3"/>
            <p:cNvSpPr/>
            <p:nvPr/>
          </p:nvSpPr>
          <p:spPr>
            <a:xfrm>
              <a:off x="5186550" y="4152500"/>
              <a:ext cx="489325" cy="489325"/>
            </a:xfrm>
            <a:custGeom>
              <a:rect b="b" l="l" r="r" t="t"/>
              <a:pathLst>
                <a:path extrusionOk="0" h="19573" w="19573">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3"/>
            <p:cNvSpPr/>
            <p:nvPr/>
          </p:nvSpPr>
          <p:spPr>
            <a:xfrm>
              <a:off x="3555550" y="482750"/>
              <a:ext cx="2609625" cy="2772725"/>
            </a:xfrm>
            <a:custGeom>
              <a:rect b="b" l="l" r="r" t="t"/>
              <a:pathLst>
                <a:path extrusionOk="0" h="110909" w="104385">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3"/>
            <p:cNvSpPr/>
            <p:nvPr/>
          </p:nvSpPr>
          <p:spPr>
            <a:xfrm>
              <a:off x="3881750" y="10536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3"/>
            <p:cNvSpPr/>
            <p:nvPr/>
          </p:nvSpPr>
          <p:spPr>
            <a:xfrm>
              <a:off x="4289500" y="1053600"/>
              <a:ext cx="489325" cy="163125"/>
            </a:xfrm>
            <a:custGeom>
              <a:rect b="b" l="l" r="r" t="t"/>
              <a:pathLst>
                <a:path extrusionOk="0" h="6525" w="19573">
                  <a:moveTo>
                    <a:pt x="0" y="1"/>
                  </a:moveTo>
                  <a:lnTo>
                    <a:pt x="0" y="6525"/>
                  </a:lnTo>
                  <a:lnTo>
                    <a:pt x="19572" y="6525"/>
                  </a:lnTo>
                  <a:lnTo>
                    <a:pt x="19572"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3"/>
            <p:cNvSpPr/>
            <p:nvPr/>
          </p:nvSpPr>
          <p:spPr>
            <a:xfrm>
              <a:off x="4941900" y="10536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3"/>
            <p:cNvSpPr/>
            <p:nvPr/>
          </p:nvSpPr>
          <p:spPr>
            <a:xfrm>
              <a:off x="3881750" y="13798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3"/>
            <p:cNvSpPr/>
            <p:nvPr/>
          </p:nvSpPr>
          <p:spPr>
            <a:xfrm>
              <a:off x="4289500" y="1379800"/>
              <a:ext cx="244675" cy="163125"/>
            </a:xfrm>
            <a:custGeom>
              <a:rect b="b" l="l" r="r" t="t"/>
              <a:pathLst>
                <a:path extrusionOk="0" h="6525" w="9787">
                  <a:moveTo>
                    <a:pt x="0" y="1"/>
                  </a:moveTo>
                  <a:lnTo>
                    <a:pt x="0" y="6525"/>
                  </a:lnTo>
                  <a:lnTo>
                    <a:pt x="9786" y="6525"/>
                  </a:lnTo>
                  <a:lnTo>
                    <a:pt x="9786"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3"/>
            <p:cNvSpPr/>
            <p:nvPr/>
          </p:nvSpPr>
          <p:spPr>
            <a:xfrm>
              <a:off x="4697250" y="1379800"/>
              <a:ext cx="897075" cy="163125"/>
            </a:xfrm>
            <a:custGeom>
              <a:rect b="b" l="l" r="r" t="t"/>
              <a:pathLst>
                <a:path extrusionOk="0" h="6525" w="35883">
                  <a:moveTo>
                    <a:pt x="0" y="1"/>
                  </a:moveTo>
                  <a:lnTo>
                    <a:pt x="0" y="6525"/>
                  </a:lnTo>
                  <a:lnTo>
                    <a:pt x="35882" y="6525"/>
                  </a:lnTo>
                  <a:lnTo>
                    <a:pt x="35882"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3"/>
            <p:cNvSpPr/>
            <p:nvPr/>
          </p:nvSpPr>
          <p:spPr>
            <a:xfrm>
              <a:off x="3881750" y="17060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3"/>
            <p:cNvSpPr/>
            <p:nvPr/>
          </p:nvSpPr>
          <p:spPr>
            <a:xfrm>
              <a:off x="4289500" y="1706000"/>
              <a:ext cx="652425" cy="163125"/>
            </a:xfrm>
            <a:custGeom>
              <a:rect b="b" l="l" r="r" t="t"/>
              <a:pathLst>
                <a:path extrusionOk="0" h="6525" w="26097">
                  <a:moveTo>
                    <a:pt x="0" y="1"/>
                  </a:moveTo>
                  <a:lnTo>
                    <a:pt x="0" y="6525"/>
                  </a:lnTo>
                  <a:lnTo>
                    <a:pt x="26096" y="6525"/>
                  </a:lnTo>
                  <a:lnTo>
                    <a:pt x="26096"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3"/>
            <p:cNvSpPr/>
            <p:nvPr/>
          </p:nvSpPr>
          <p:spPr>
            <a:xfrm>
              <a:off x="5105000" y="17060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3"/>
            <p:cNvSpPr/>
            <p:nvPr/>
          </p:nvSpPr>
          <p:spPr>
            <a:xfrm>
              <a:off x="3881750" y="20322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3"/>
            <p:cNvSpPr/>
            <p:nvPr/>
          </p:nvSpPr>
          <p:spPr>
            <a:xfrm>
              <a:off x="4289500" y="2032200"/>
              <a:ext cx="1141725" cy="163125"/>
            </a:xfrm>
            <a:custGeom>
              <a:rect b="b" l="l" r="r" t="t"/>
              <a:pathLst>
                <a:path extrusionOk="0" h="6525" w="45669">
                  <a:moveTo>
                    <a:pt x="0" y="1"/>
                  </a:moveTo>
                  <a:lnTo>
                    <a:pt x="0" y="6525"/>
                  </a:lnTo>
                  <a:lnTo>
                    <a:pt x="45668" y="6525"/>
                  </a:lnTo>
                  <a:lnTo>
                    <a:pt x="45668"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3"/>
            <p:cNvSpPr/>
            <p:nvPr/>
          </p:nvSpPr>
          <p:spPr>
            <a:xfrm>
              <a:off x="5594300" y="20322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3"/>
            <p:cNvSpPr/>
            <p:nvPr/>
          </p:nvSpPr>
          <p:spPr>
            <a:xfrm>
              <a:off x="3881750" y="23584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3"/>
            <p:cNvSpPr/>
            <p:nvPr/>
          </p:nvSpPr>
          <p:spPr>
            <a:xfrm>
              <a:off x="4289500" y="2358400"/>
              <a:ext cx="733975" cy="163125"/>
            </a:xfrm>
            <a:custGeom>
              <a:rect b="b" l="l" r="r" t="t"/>
              <a:pathLst>
                <a:path extrusionOk="0" h="6525" w="29359">
                  <a:moveTo>
                    <a:pt x="0" y="1"/>
                  </a:moveTo>
                  <a:lnTo>
                    <a:pt x="0" y="6525"/>
                  </a:lnTo>
                  <a:lnTo>
                    <a:pt x="29358" y="6525"/>
                  </a:lnTo>
                  <a:lnTo>
                    <a:pt x="29358"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3"/>
            <p:cNvSpPr/>
            <p:nvPr/>
          </p:nvSpPr>
          <p:spPr>
            <a:xfrm>
              <a:off x="5186550" y="23584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3"/>
            <p:cNvSpPr/>
            <p:nvPr/>
          </p:nvSpPr>
          <p:spPr>
            <a:xfrm>
              <a:off x="2413850" y="2358400"/>
              <a:ext cx="652425" cy="733975"/>
            </a:xfrm>
            <a:custGeom>
              <a:rect b="b" l="l" r="r" t="t"/>
              <a:pathLst>
                <a:path extrusionOk="0" h="29359" w="26097">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3"/>
            <p:cNvSpPr/>
            <p:nvPr/>
          </p:nvSpPr>
          <p:spPr>
            <a:xfrm>
              <a:off x="2413850" y="2032200"/>
              <a:ext cx="815525" cy="570875"/>
            </a:xfrm>
            <a:custGeom>
              <a:rect b="b" l="l" r="r" t="t"/>
              <a:pathLst>
                <a:path extrusionOk="0" h="22835" w="32621">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3"/>
            <p:cNvSpPr/>
            <p:nvPr/>
          </p:nvSpPr>
          <p:spPr>
            <a:xfrm>
              <a:off x="3718650" y="645850"/>
              <a:ext cx="163125" cy="163125"/>
            </a:xfrm>
            <a:custGeom>
              <a:rect b="b" l="l" r="r" t="t"/>
              <a:pathLst>
                <a:path extrusionOk="0" h="6525" w="6525">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3"/>
            <p:cNvSpPr/>
            <p:nvPr/>
          </p:nvSpPr>
          <p:spPr>
            <a:xfrm>
              <a:off x="3963300" y="645850"/>
              <a:ext cx="163125" cy="163125"/>
            </a:xfrm>
            <a:custGeom>
              <a:rect b="b" l="l" r="r" t="t"/>
              <a:pathLst>
                <a:path extrusionOk="0" h="6525" w="6525">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3"/>
            <p:cNvSpPr/>
            <p:nvPr/>
          </p:nvSpPr>
          <p:spPr>
            <a:xfrm>
              <a:off x="4207950" y="645850"/>
              <a:ext cx="163125" cy="163125"/>
            </a:xfrm>
            <a:custGeom>
              <a:rect b="b" l="l" r="r" t="t"/>
              <a:pathLst>
                <a:path extrusionOk="0" h="6525" w="6525">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091" name="Shape 1091"/>
        <p:cNvGrpSpPr/>
        <p:nvPr/>
      </p:nvGrpSpPr>
      <p:grpSpPr>
        <a:xfrm>
          <a:off x="0" y="0"/>
          <a:ext cx="0" cy="0"/>
          <a:chOff x="0" y="0"/>
          <a:chExt cx="0" cy="0"/>
        </a:xfrm>
      </p:grpSpPr>
      <p:sp>
        <p:nvSpPr>
          <p:cNvPr id="1092" name="Google Shape;1092;p5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093" name="Google Shape;1093;p54"/>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2400"/>
              </a:spcBef>
              <a:spcAft>
                <a:spcPts val="0"/>
              </a:spcAft>
              <a:buSzPts val="1600"/>
              <a:buFont typeface="Roboto"/>
              <a:buChar char="●"/>
            </a:pPr>
            <a:r>
              <a:rPr lang="en" sz="1600"/>
              <a:t>Hatchery Grant</a:t>
            </a:r>
            <a:endParaRPr sz="1600"/>
          </a:p>
          <a:p>
            <a:pPr indent="-330200" lvl="0" marL="457200" rtl="0" algn="l">
              <a:lnSpc>
                <a:spcPct val="150000"/>
              </a:lnSpc>
              <a:spcBef>
                <a:spcPts val="0"/>
              </a:spcBef>
              <a:spcAft>
                <a:spcPts val="0"/>
              </a:spcAft>
              <a:buSzPts val="1600"/>
              <a:buChar char="●"/>
            </a:pPr>
            <a:r>
              <a:rPr lang="en" sz="1600"/>
              <a:t>APIs</a:t>
            </a:r>
            <a:endParaRPr sz="1600"/>
          </a:p>
          <a:p>
            <a:pPr indent="-330200" lvl="0" marL="457200" rtl="0" algn="l">
              <a:lnSpc>
                <a:spcPct val="150000"/>
              </a:lnSpc>
              <a:spcBef>
                <a:spcPts val="0"/>
              </a:spcBef>
              <a:spcAft>
                <a:spcPts val="0"/>
              </a:spcAft>
              <a:buSzPts val="1600"/>
              <a:buChar char="●"/>
            </a:pPr>
            <a:r>
              <a:rPr lang="en" sz="1600"/>
              <a:t>Databases and documentation</a:t>
            </a:r>
            <a:endParaRPr sz="1600"/>
          </a:p>
          <a:p>
            <a:pPr indent="-330200" lvl="0" marL="457200" rtl="0" algn="l">
              <a:lnSpc>
                <a:spcPct val="150000"/>
              </a:lnSpc>
              <a:spcBef>
                <a:spcPts val="0"/>
              </a:spcBef>
              <a:spcAft>
                <a:spcPts val="0"/>
              </a:spcAft>
              <a:buSzPts val="1600"/>
              <a:buChar char="●"/>
            </a:pPr>
            <a:r>
              <a:rPr lang="en" sz="1600"/>
              <a:t>Human Resources</a:t>
            </a:r>
            <a:endParaRPr sz="1600"/>
          </a:p>
          <a:p>
            <a:pPr indent="-330200" lvl="1" marL="914400" rtl="0" algn="l">
              <a:lnSpc>
                <a:spcPct val="150000"/>
              </a:lnSpc>
              <a:spcBef>
                <a:spcPts val="0"/>
              </a:spcBef>
              <a:spcAft>
                <a:spcPts val="0"/>
              </a:spcAft>
              <a:buSzPts val="1600"/>
              <a:buChar char="○"/>
            </a:pPr>
            <a:r>
              <a:rPr lang="en" sz="1600"/>
              <a:t>Six students working about 2-3 hours per week</a:t>
            </a:r>
            <a:endParaRPr sz="1600"/>
          </a:p>
          <a:p>
            <a:pPr indent="-330200" lvl="0" marL="457200" rtl="0" algn="l">
              <a:lnSpc>
                <a:spcPct val="150000"/>
              </a:lnSpc>
              <a:spcBef>
                <a:spcPts val="0"/>
              </a:spcBef>
              <a:spcAft>
                <a:spcPts val="0"/>
              </a:spcAft>
              <a:buSzPts val="1600"/>
              <a:buChar char="●"/>
            </a:pPr>
            <a:r>
              <a:rPr lang="en" sz="1600"/>
              <a:t>Professor Fossati for additional support</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097" name="Shape 1097"/>
        <p:cNvGrpSpPr/>
        <p:nvPr/>
      </p:nvGrpSpPr>
      <p:grpSpPr>
        <a:xfrm>
          <a:off x="0" y="0"/>
          <a:ext cx="0" cy="0"/>
          <a:chOff x="0" y="0"/>
          <a:chExt cx="0" cy="0"/>
        </a:xfrm>
      </p:grpSpPr>
      <p:sp>
        <p:nvSpPr>
          <p:cNvPr id="1098" name="Google Shape;1098;p55"/>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06</a:t>
            </a:r>
            <a:endParaRPr>
              <a:solidFill>
                <a:schemeClr val="accent6"/>
              </a:solidFill>
            </a:endParaRPr>
          </a:p>
        </p:txBody>
      </p:sp>
      <p:sp>
        <p:nvSpPr>
          <p:cNvPr id="1099" name="Google Shape;1099;p55"/>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RISKS</a:t>
            </a:r>
            <a:endParaRPr>
              <a:solidFill>
                <a:schemeClr val="accent6"/>
              </a:solidFill>
            </a:endParaRPr>
          </a:p>
        </p:txBody>
      </p:sp>
      <p:grpSp>
        <p:nvGrpSpPr>
          <p:cNvPr id="1100" name="Google Shape;1100;p55"/>
          <p:cNvGrpSpPr/>
          <p:nvPr/>
        </p:nvGrpSpPr>
        <p:grpSpPr>
          <a:xfrm>
            <a:off x="6846072" y="1383073"/>
            <a:ext cx="1828998" cy="2405007"/>
            <a:chOff x="1809575" y="238125"/>
            <a:chExt cx="3981275" cy="5219200"/>
          </a:xfrm>
        </p:grpSpPr>
        <p:sp>
          <p:nvSpPr>
            <p:cNvPr id="1101" name="Google Shape;1101;p55"/>
            <p:cNvSpPr/>
            <p:nvPr/>
          </p:nvSpPr>
          <p:spPr>
            <a:xfrm>
              <a:off x="1809575" y="238125"/>
              <a:ext cx="3981275" cy="5219200"/>
            </a:xfrm>
            <a:custGeom>
              <a:rect b="b" l="l" r="r" t="t"/>
              <a:pathLst>
                <a:path extrusionOk="0" h="208768" w="159251">
                  <a:moveTo>
                    <a:pt x="0" y="0"/>
                  </a:moveTo>
                  <a:lnTo>
                    <a:pt x="0" y="208767"/>
                  </a:lnTo>
                  <a:lnTo>
                    <a:pt x="159251" y="208767"/>
                  </a:lnTo>
                  <a:lnTo>
                    <a:pt x="159251" y="39633"/>
                  </a:lnTo>
                  <a:lnTo>
                    <a:pt x="120759" y="0"/>
                  </a:lnTo>
                  <a:close/>
                </a:path>
              </a:pathLst>
            </a:custGeom>
            <a:solidFill>
              <a:srgbClr val="D268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5"/>
            <p:cNvSpPr/>
            <p:nvPr/>
          </p:nvSpPr>
          <p:spPr>
            <a:xfrm>
              <a:off x="3805900" y="238125"/>
              <a:ext cx="1984950" cy="5219200"/>
            </a:xfrm>
            <a:custGeom>
              <a:rect b="b" l="l" r="r" t="t"/>
              <a:pathLst>
                <a:path extrusionOk="0" h="208768" w="79398">
                  <a:moveTo>
                    <a:pt x="1" y="0"/>
                  </a:moveTo>
                  <a:lnTo>
                    <a:pt x="1" y="208767"/>
                  </a:lnTo>
                  <a:lnTo>
                    <a:pt x="79398" y="208767"/>
                  </a:lnTo>
                  <a:lnTo>
                    <a:pt x="79398" y="39633"/>
                  </a:lnTo>
                  <a:lnTo>
                    <a:pt x="40906" y="0"/>
                  </a:lnTo>
                  <a:close/>
                </a:path>
              </a:pathLst>
            </a:custGeom>
            <a:solidFill>
              <a:srgbClr val="AB3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5"/>
            <p:cNvSpPr/>
            <p:nvPr/>
          </p:nvSpPr>
          <p:spPr>
            <a:xfrm>
              <a:off x="4828550" y="238125"/>
              <a:ext cx="962300" cy="990850"/>
            </a:xfrm>
            <a:custGeom>
              <a:rect b="b" l="l" r="r" t="t"/>
              <a:pathLst>
                <a:path extrusionOk="0" h="39634" w="38492">
                  <a:moveTo>
                    <a:pt x="0" y="0"/>
                  </a:moveTo>
                  <a:lnTo>
                    <a:pt x="0" y="39633"/>
                  </a:lnTo>
                  <a:lnTo>
                    <a:pt x="38492" y="39633"/>
                  </a:lnTo>
                  <a:lnTo>
                    <a:pt x="0" y="0"/>
                  </a:lnTo>
                  <a:close/>
                </a:path>
              </a:pathLst>
            </a:custGeom>
            <a:solidFill>
              <a:srgbClr val="FFDF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5"/>
            <p:cNvSpPr/>
            <p:nvPr/>
          </p:nvSpPr>
          <p:spPr>
            <a:xfrm>
              <a:off x="4828550" y="238125"/>
              <a:ext cx="962300" cy="990850"/>
            </a:xfrm>
            <a:custGeom>
              <a:rect b="b" l="l" r="r" t="t"/>
              <a:pathLst>
                <a:path extrusionOk="0" h="39634" w="38492">
                  <a:moveTo>
                    <a:pt x="0" y="0"/>
                  </a:moveTo>
                  <a:lnTo>
                    <a:pt x="0" y="39633"/>
                  </a:lnTo>
                  <a:lnTo>
                    <a:pt x="38492" y="39633"/>
                  </a:lnTo>
                  <a:lnTo>
                    <a:pt x="0" y="0"/>
                  </a:lnTo>
                  <a:close/>
                </a:path>
              </a:pathLst>
            </a:custGeom>
            <a:solidFill>
              <a:srgbClr val="D268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5"/>
            <p:cNvSpPr/>
            <p:nvPr/>
          </p:nvSpPr>
          <p:spPr>
            <a:xfrm>
              <a:off x="2479925" y="1950650"/>
              <a:ext cx="2654450" cy="1450800"/>
            </a:xfrm>
            <a:custGeom>
              <a:rect b="b" l="l" r="r" t="t"/>
              <a:pathLst>
                <a:path extrusionOk="0" h="58032" w="106178">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5"/>
            <p:cNvSpPr/>
            <p:nvPr/>
          </p:nvSpPr>
          <p:spPr>
            <a:xfrm>
              <a:off x="2483175" y="3714575"/>
              <a:ext cx="2662625" cy="305025"/>
            </a:xfrm>
            <a:custGeom>
              <a:rect b="b" l="l" r="r" t="t"/>
              <a:pathLst>
                <a:path extrusionOk="0" h="12201" w="106505">
                  <a:moveTo>
                    <a:pt x="0" y="0"/>
                  </a:moveTo>
                  <a:lnTo>
                    <a:pt x="0" y="12200"/>
                  </a:lnTo>
                  <a:lnTo>
                    <a:pt x="106504" y="12200"/>
                  </a:lnTo>
                  <a:lnTo>
                    <a:pt x="106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5"/>
            <p:cNvSpPr/>
            <p:nvPr/>
          </p:nvSpPr>
          <p:spPr>
            <a:xfrm>
              <a:off x="2483175" y="4326200"/>
              <a:ext cx="2662625" cy="305025"/>
            </a:xfrm>
            <a:custGeom>
              <a:rect b="b" l="l" r="r" t="t"/>
              <a:pathLst>
                <a:path extrusionOk="0" h="12201" w="106505">
                  <a:moveTo>
                    <a:pt x="0" y="0"/>
                  </a:moveTo>
                  <a:lnTo>
                    <a:pt x="0" y="12200"/>
                  </a:lnTo>
                  <a:lnTo>
                    <a:pt x="106504" y="12200"/>
                  </a:lnTo>
                  <a:lnTo>
                    <a:pt x="106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5"/>
            <p:cNvSpPr/>
            <p:nvPr/>
          </p:nvSpPr>
          <p:spPr>
            <a:xfrm>
              <a:off x="3815700" y="1950650"/>
              <a:ext cx="1318675" cy="1450800"/>
            </a:xfrm>
            <a:custGeom>
              <a:rect b="b" l="l" r="r" t="t"/>
              <a:pathLst>
                <a:path extrusionOk="0" h="58032" w="52747">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5"/>
            <p:cNvSpPr/>
            <p:nvPr/>
          </p:nvSpPr>
          <p:spPr>
            <a:xfrm>
              <a:off x="3815700" y="3714575"/>
              <a:ext cx="1330100" cy="305025"/>
            </a:xfrm>
            <a:custGeom>
              <a:rect b="b" l="l" r="r" t="t"/>
              <a:pathLst>
                <a:path extrusionOk="0" h="12201" w="53204">
                  <a:moveTo>
                    <a:pt x="0" y="0"/>
                  </a:moveTo>
                  <a:lnTo>
                    <a:pt x="0" y="12200"/>
                  </a:lnTo>
                  <a:lnTo>
                    <a:pt x="53203" y="12200"/>
                  </a:lnTo>
                  <a:lnTo>
                    <a:pt x="53203" y="0"/>
                  </a:lnTo>
                  <a:close/>
                </a:path>
              </a:pathLst>
            </a:custGeom>
            <a:solidFill>
              <a:srgbClr val="6E3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5"/>
            <p:cNvSpPr/>
            <p:nvPr/>
          </p:nvSpPr>
          <p:spPr>
            <a:xfrm>
              <a:off x="3815700" y="4326200"/>
              <a:ext cx="1330100" cy="305025"/>
            </a:xfrm>
            <a:custGeom>
              <a:rect b="b" l="l" r="r" t="t"/>
              <a:pathLst>
                <a:path extrusionOk="0" h="12201" w="53204">
                  <a:moveTo>
                    <a:pt x="0" y="0"/>
                  </a:moveTo>
                  <a:lnTo>
                    <a:pt x="0" y="12200"/>
                  </a:lnTo>
                  <a:lnTo>
                    <a:pt x="53203" y="12200"/>
                  </a:lnTo>
                  <a:lnTo>
                    <a:pt x="53203" y="0"/>
                  </a:lnTo>
                  <a:close/>
                </a:path>
              </a:pathLst>
            </a:custGeom>
            <a:solidFill>
              <a:srgbClr val="6E3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114" name="Shape 1114"/>
        <p:cNvGrpSpPr/>
        <p:nvPr/>
      </p:nvGrpSpPr>
      <p:grpSpPr>
        <a:xfrm>
          <a:off x="0" y="0"/>
          <a:ext cx="0" cy="0"/>
          <a:chOff x="0" y="0"/>
          <a:chExt cx="0" cy="0"/>
        </a:xfrm>
      </p:grpSpPr>
      <p:sp>
        <p:nvSpPr>
          <p:cNvPr id="1115" name="Google Shape;1115;p56"/>
          <p:cNvSpPr txBox="1"/>
          <p:nvPr>
            <p:ph idx="1" type="subTitle"/>
          </p:nvPr>
        </p:nvSpPr>
        <p:spPr>
          <a:xfrm>
            <a:off x="1410963" y="1423411"/>
            <a:ext cx="23172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COVID</a:t>
            </a:r>
            <a:endParaRPr/>
          </a:p>
        </p:txBody>
      </p:sp>
      <p:sp>
        <p:nvSpPr>
          <p:cNvPr id="1116" name="Google Shape;1116;p5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Risks</a:t>
            </a:r>
            <a:endParaRPr/>
          </a:p>
        </p:txBody>
      </p:sp>
      <p:sp>
        <p:nvSpPr>
          <p:cNvPr id="1117" name="Google Shape;1117;p56"/>
          <p:cNvSpPr txBox="1"/>
          <p:nvPr>
            <p:ph idx="2" type="subTitle"/>
          </p:nvPr>
        </p:nvSpPr>
        <p:spPr>
          <a:xfrm>
            <a:off x="1411463" y="1799502"/>
            <a:ext cx="2316900" cy="629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project relies on in-person interaction</a:t>
            </a:r>
            <a:endParaRPr/>
          </a:p>
        </p:txBody>
      </p:sp>
      <p:sp>
        <p:nvSpPr>
          <p:cNvPr id="1118" name="Google Shape;1118;p56"/>
          <p:cNvSpPr txBox="1"/>
          <p:nvPr>
            <p:ph idx="3" type="subTitle"/>
          </p:nvPr>
        </p:nvSpPr>
        <p:spPr>
          <a:xfrm>
            <a:off x="1410988" y="2450149"/>
            <a:ext cx="23169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HARDWARE ISSUES</a:t>
            </a:r>
            <a:endParaRPr/>
          </a:p>
        </p:txBody>
      </p:sp>
      <p:sp>
        <p:nvSpPr>
          <p:cNvPr id="1119" name="Google Shape;1119;p56"/>
          <p:cNvSpPr txBox="1"/>
          <p:nvPr>
            <p:ph idx="4" type="subTitle"/>
          </p:nvPr>
        </p:nvSpPr>
        <p:spPr>
          <a:xfrm>
            <a:off x="1290800" y="2826250"/>
            <a:ext cx="2437200" cy="629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 of our group members have the M1 Chip</a:t>
            </a:r>
            <a:endParaRPr/>
          </a:p>
        </p:txBody>
      </p:sp>
      <p:sp>
        <p:nvSpPr>
          <p:cNvPr id="1120" name="Google Shape;1120;p56"/>
          <p:cNvSpPr txBox="1"/>
          <p:nvPr>
            <p:ph idx="5" type="subTitle"/>
          </p:nvPr>
        </p:nvSpPr>
        <p:spPr>
          <a:xfrm>
            <a:off x="5415963" y="1423411"/>
            <a:ext cx="23169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COMPLEXITY</a:t>
            </a:r>
            <a:endParaRPr/>
          </a:p>
        </p:txBody>
      </p:sp>
      <p:sp>
        <p:nvSpPr>
          <p:cNvPr id="1121" name="Google Shape;1121;p56"/>
          <p:cNvSpPr txBox="1"/>
          <p:nvPr>
            <p:ph idx="6" type="subTitle"/>
          </p:nvPr>
        </p:nvSpPr>
        <p:spPr>
          <a:xfrm>
            <a:off x="5416013" y="1799502"/>
            <a:ext cx="23169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a LOT of ideas!</a:t>
            </a:r>
            <a:endParaRPr/>
          </a:p>
        </p:txBody>
      </p:sp>
      <p:sp>
        <p:nvSpPr>
          <p:cNvPr id="1122" name="Google Shape;1122;p56"/>
          <p:cNvSpPr txBox="1"/>
          <p:nvPr>
            <p:ph idx="7" type="subTitle"/>
          </p:nvPr>
        </p:nvSpPr>
        <p:spPr>
          <a:xfrm>
            <a:off x="1143001" y="3476900"/>
            <a:ext cx="25851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LOSING A KEY DEVELOPER</a:t>
            </a:r>
            <a:endParaRPr/>
          </a:p>
        </p:txBody>
      </p:sp>
      <p:sp>
        <p:nvSpPr>
          <p:cNvPr id="1123" name="Google Shape;1123;p56"/>
          <p:cNvSpPr txBox="1"/>
          <p:nvPr>
            <p:ph idx="8" type="subTitle"/>
          </p:nvPr>
        </p:nvSpPr>
        <p:spPr>
          <a:xfrm>
            <a:off x="1143276" y="3853000"/>
            <a:ext cx="2585100" cy="629100"/>
          </a:xfrm>
          <a:prstGeom prst="rect">
            <a:avLst/>
          </a:prstGeom>
        </p:spPr>
        <p:txBody>
          <a:bodyPr anchorCtr="0" anchor="t" bIns="91425" lIns="91425" spcFirstLastPara="1" rIns="91425" wrap="square" tIns="91425">
            <a:noAutofit/>
          </a:bodyPr>
          <a:lstStyle/>
          <a:p>
            <a:pPr indent="-89999" lvl="0" marL="89999" rtl="0" algn="r">
              <a:spcBef>
                <a:spcPts val="0"/>
              </a:spcBef>
              <a:spcAft>
                <a:spcPts val="0"/>
              </a:spcAft>
              <a:buNone/>
            </a:pPr>
            <a:r>
              <a:rPr lang="en"/>
              <a:t>Delegating tasks can be difficult if we are not involved</a:t>
            </a:r>
            <a:endParaRPr/>
          </a:p>
        </p:txBody>
      </p:sp>
      <p:sp>
        <p:nvSpPr>
          <p:cNvPr id="1124" name="Google Shape;1124;p56"/>
          <p:cNvSpPr txBox="1"/>
          <p:nvPr>
            <p:ph idx="9" type="subTitle"/>
          </p:nvPr>
        </p:nvSpPr>
        <p:spPr>
          <a:xfrm>
            <a:off x="5415788" y="2450151"/>
            <a:ext cx="2317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OTHER COMMITMENTS</a:t>
            </a:r>
            <a:endParaRPr/>
          </a:p>
        </p:txBody>
      </p:sp>
      <p:sp>
        <p:nvSpPr>
          <p:cNvPr id="1125" name="Google Shape;1125;p56"/>
          <p:cNvSpPr txBox="1"/>
          <p:nvPr>
            <p:ph idx="13" type="subTitle"/>
          </p:nvPr>
        </p:nvSpPr>
        <p:spPr>
          <a:xfrm>
            <a:off x="5416125" y="2826251"/>
            <a:ext cx="23169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Limited time may affect our velocity</a:t>
            </a:r>
            <a:endParaRPr/>
          </a:p>
        </p:txBody>
      </p:sp>
      <p:sp>
        <p:nvSpPr>
          <p:cNvPr id="1126" name="Google Shape;1126;p56"/>
          <p:cNvSpPr txBox="1"/>
          <p:nvPr>
            <p:ph idx="14" type="subTitle"/>
          </p:nvPr>
        </p:nvSpPr>
        <p:spPr>
          <a:xfrm>
            <a:off x="5415963" y="3476887"/>
            <a:ext cx="23169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EXPENSES</a:t>
            </a:r>
            <a:endParaRPr/>
          </a:p>
        </p:txBody>
      </p:sp>
      <p:sp>
        <p:nvSpPr>
          <p:cNvPr id="1127" name="Google Shape;1127;p56"/>
          <p:cNvSpPr txBox="1"/>
          <p:nvPr>
            <p:ph idx="15" type="subTitle"/>
          </p:nvPr>
        </p:nvSpPr>
        <p:spPr>
          <a:xfrm>
            <a:off x="5416013" y="3852989"/>
            <a:ext cx="23169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 we plan on using may not be free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131" name="Shape 1131"/>
        <p:cNvGrpSpPr/>
        <p:nvPr/>
      </p:nvGrpSpPr>
      <p:grpSpPr>
        <a:xfrm>
          <a:off x="0" y="0"/>
          <a:ext cx="0" cy="0"/>
          <a:chOff x="0" y="0"/>
          <a:chExt cx="0" cy="0"/>
        </a:xfrm>
      </p:grpSpPr>
      <p:sp>
        <p:nvSpPr>
          <p:cNvPr id="1132" name="Google Shape;1132;p57"/>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07</a:t>
            </a:r>
            <a:endParaRPr/>
          </a:p>
        </p:txBody>
      </p:sp>
      <p:sp>
        <p:nvSpPr>
          <p:cNvPr id="1133" name="Google Shape;1133;p57"/>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TRADE-OFFS</a:t>
            </a:r>
            <a:endParaRPr/>
          </a:p>
        </p:txBody>
      </p:sp>
      <p:grpSp>
        <p:nvGrpSpPr>
          <p:cNvPr id="1134" name="Google Shape;1134;p57"/>
          <p:cNvGrpSpPr/>
          <p:nvPr/>
        </p:nvGrpSpPr>
        <p:grpSpPr>
          <a:xfrm>
            <a:off x="6351340" y="1383010"/>
            <a:ext cx="2301266" cy="2377467"/>
            <a:chOff x="6945936" y="1456203"/>
            <a:chExt cx="2159597" cy="2231107"/>
          </a:xfrm>
        </p:grpSpPr>
        <p:sp>
          <p:nvSpPr>
            <p:cNvPr id="1135" name="Google Shape;1135;p57"/>
            <p:cNvSpPr/>
            <p:nvPr/>
          </p:nvSpPr>
          <p:spPr>
            <a:xfrm>
              <a:off x="7643769" y="1456203"/>
              <a:ext cx="1461763" cy="1846434"/>
            </a:xfrm>
            <a:custGeom>
              <a:rect b="b" l="l" r="r" t="t"/>
              <a:pathLst>
                <a:path extrusionOk="0" h="156577" w="123957">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7"/>
            <p:cNvSpPr/>
            <p:nvPr/>
          </p:nvSpPr>
          <p:spPr>
            <a:xfrm>
              <a:off x="7451434" y="1648538"/>
              <a:ext cx="1461763" cy="1846434"/>
            </a:xfrm>
            <a:custGeom>
              <a:rect b="b" l="l" r="r" t="t"/>
              <a:pathLst>
                <a:path extrusionOk="0" h="156577" w="123957">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7"/>
            <p:cNvSpPr/>
            <p:nvPr/>
          </p:nvSpPr>
          <p:spPr>
            <a:xfrm>
              <a:off x="7259100" y="1840875"/>
              <a:ext cx="1487174" cy="1846434"/>
            </a:xfrm>
            <a:custGeom>
              <a:rect b="b" l="l" r="r" t="t"/>
              <a:pathLst>
                <a:path extrusionOk="0" h="156577" w="123957">
                  <a:moveTo>
                    <a:pt x="1" y="1"/>
                  </a:moveTo>
                  <a:lnTo>
                    <a:pt x="1" y="156576"/>
                  </a:lnTo>
                  <a:lnTo>
                    <a:pt x="123956" y="156576"/>
                  </a:lnTo>
                  <a:lnTo>
                    <a:pt x="123956" y="27043"/>
                  </a:lnTo>
                  <a:lnTo>
                    <a:pt x="980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7"/>
            <p:cNvSpPr/>
            <p:nvPr/>
          </p:nvSpPr>
          <p:spPr>
            <a:xfrm>
              <a:off x="6945936" y="2917954"/>
              <a:ext cx="769354" cy="769354"/>
            </a:xfrm>
            <a:custGeom>
              <a:rect b="b" l="l" r="r" t="t"/>
              <a:pathLst>
                <a:path extrusionOk="0" h="65241" w="65241">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7"/>
            <p:cNvSpPr/>
            <p:nvPr/>
          </p:nvSpPr>
          <p:spPr>
            <a:xfrm>
              <a:off x="7215206" y="3187224"/>
              <a:ext cx="230815" cy="230815"/>
            </a:xfrm>
            <a:custGeom>
              <a:rect b="b" l="l" r="r" t="t"/>
              <a:pathLst>
                <a:path extrusionOk="0" h="19573" w="19573">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7"/>
            <p:cNvSpPr/>
            <p:nvPr/>
          </p:nvSpPr>
          <p:spPr>
            <a:xfrm>
              <a:off x="7489901" y="1994743"/>
              <a:ext cx="307749" cy="307749"/>
            </a:xfrm>
            <a:custGeom>
              <a:rect b="b" l="l" r="r" t="t"/>
              <a:pathLst>
                <a:path extrusionOk="0" h="26097" w="26097">
                  <a:moveTo>
                    <a:pt x="1" y="1"/>
                  </a:moveTo>
                  <a:lnTo>
                    <a:pt x="1" y="26097"/>
                  </a:lnTo>
                  <a:lnTo>
                    <a:pt x="26097" y="26097"/>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7"/>
            <p:cNvSpPr/>
            <p:nvPr/>
          </p:nvSpPr>
          <p:spPr>
            <a:xfrm>
              <a:off x="7489901" y="2533283"/>
              <a:ext cx="307749" cy="307749"/>
            </a:xfrm>
            <a:custGeom>
              <a:rect b="b" l="l" r="r" t="t"/>
              <a:pathLst>
                <a:path extrusionOk="0" h="26097" w="26097">
                  <a:moveTo>
                    <a:pt x="1" y="1"/>
                  </a:moveTo>
                  <a:lnTo>
                    <a:pt x="1" y="26096"/>
                  </a:lnTo>
                  <a:lnTo>
                    <a:pt x="26097" y="26096"/>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7"/>
            <p:cNvSpPr/>
            <p:nvPr/>
          </p:nvSpPr>
          <p:spPr>
            <a:xfrm>
              <a:off x="8259243" y="3148757"/>
              <a:ext cx="307749" cy="307749"/>
            </a:xfrm>
            <a:custGeom>
              <a:rect b="b" l="l" r="r" t="t"/>
              <a:pathLst>
                <a:path extrusionOk="0" h="26097" w="26097">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7"/>
            <p:cNvSpPr/>
            <p:nvPr/>
          </p:nvSpPr>
          <p:spPr>
            <a:xfrm>
              <a:off x="7913039" y="1956275"/>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7"/>
            <p:cNvSpPr/>
            <p:nvPr/>
          </p:nvSpPr>
          <p:spPr>
            <a:xfrm>
              <a:off x="7913039" y="2110144"/>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7"/>
            <p:cNvSpPr/>
            <p:nvPr/>
          </p:nvSpPr>
          <p:spPr>
            <a:xfrm>
              <a:off x="7913039" y="2264013"/>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7"/>
            <p:cNvSpPr/>
            <p:nvPr/>
          </p:nvSpPr>
          <p:spPr>
            <a:xfrm>
              <a:off x="7913039" y="2494815"/>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7"/>
            <p:cNvSpPr/>
            <p:nvPr/>
          </p:nvSpPr>
          <p:spPr>
            <a:xfrm>
              <a:off x="7913039" y="2648684"/>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7"/>
            <p:cNvSpPr/>
            <p:nvPr/>
          </p:nvSpPr>
          <p:spPr>
            <a:xfrm>
              <a:off x="7913039" y="2802552"/>
              <a:ext cx="615486" cy="76946"/>
            </a:xfrm>
            <a:custGeom>
              <a:rect b="b" l="l" r="r" t="t"/>
              <a:pathLst>
                <a:path extrusionOk="0" h="6525" w="52193">
                  <a:moveTo>
                    <a:pt x="1" y="0"/>
                  </a:moveTo>
                  <a:lnTo>
                    <a:pt x="1" y="6524"/>
                  </a:lnTo>
                  <a:lnTo>
                    <a:pt x="52192" y="6524"/>
                  </a:lnTo>
                  <a:lnTo>
                    <a:pt x="52192"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7"/>
            <p:cNvSpPr/>
            <p:nvPr/>
          </p:nvSpPr>
          <p:spPr>
            <a:xfrm>
              <a:off x="7797638" y="3110290"/>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7"/>
            <p:cNvSpPr/>
            <p:nvPr/>
          </p:nvSpPr>
          <p:spPr>
            <a:xfrm>
              <a:off x="7797638" y="3264158"/>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7"/>
            <p:cNvSpPr/>
            <p:nvPr/>
          </p:nvSpPr>
          <p:spPr>
            <a:xfrm>
              <a:off x="7797638" y="3418027"/>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7"/>
            <p:cNvSpPr/>
            <p:nvPr/>
          </p:nvSpPr>
          <p:spPr>
            <a:xfrm>
              <a:off x="8413100" y="1828800"/>
              <a:ext cx="333193" cy="319819"/>
            </a:xfrm>
            <a:custGeom>
              <a:rect b="b" l="l" r="r" t="t"/>
              <a:pathLst>
                <a:path extrusionOk="0" h="26097" w="26097">
                  <a:moveTo>
                    <a:pt x="0" y="1"/>
                  </a:moveTo>
                  <a:lnTo>
                    <a:pt x="0" y="26097"/>
                  </a:lnTo>
                  <a:lnTo>
                    <a:pt x="26096" y="26097"/>
                  </a:lnTo>
                  <a:lnTo>
                    <a:pt x="0" y="1"/>
                  </a:lnTo>
                  <a:close/>
                </a:path>
              </a:pathLst>
            </a:custGeom>
            <a:solidFill>
              <a:srgbClr val="BBBFFF"/>
            </a:solidFill>
            <a:ln cap="flat" cmpd="sng" w="9525">
              <a:solidFill>
                <a:srgbClr val="BBB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45" name="Shape 745"/>
        <p:cNvGrpSpPr/>
        <p:nvPr/>
      </p:nvGrpSpPr>
      <p:grpSpPr>
        <a:xfrm>
          <a:off x="0" y="0"/>
          <a:ext cx="0" cy="0"/>
          <a:chOff x="0" y="0"/>
          <a:chExt cx="0" cy="0"/>
        </a:xfrm>
      </p:grpSpPr>
      <p:pic>
        <p:nvPicPr>
          <p:cNvPr id="746" name="Google Shape;746;p40"/>
          <p:cNvPicPr preferRelativeResize="0"/>
          <p:nvPr/>
        </p:nvPicPr>
        <p:blipFill rotWithShape="1">
          <a:blip r:embed="rId3">
            <a:alphaModFix/>
          </a:blip>
          <a:srcRect b="0" l="0" r="14192" t="0"/>
          <a:stretch/>
        </p:blipFill>
        <p:spPr>
          <a:xfrm>
            <a:off x="2144950" y="2796475"/>
            <a:ext cx="1348800" cy="1667400"/>
          </a:xfrm>
          <a:prstGeom prst="roundRect">
            <a:avLst>
              <a:gd fmla="val 16667" name="adj"/>
            </a:avLst>
          </a:prstGeom>
          <a:noFill/>
          <a:ln>
            <a:noFill/>
          </a:ln>
        </p:spPr>
      </p:pic>
      <p:sp>
        <p:nvSpPr>
          <p:cNvPr id="747" name="Google Shape;747;p4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748" name="Google Shape;748;p40"/>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Team member</a:t>
            </a:r>
            <a:endParaRPr/>
          </a:p>
        </p:txBody>
      </p:sp>
      <p:sp>
        <p:nvSpPr>
          <p:cNvPr id="749" name="Google Shape;749;p40"/>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Owner</a:t>
            </a:r>
            <a:endParaRPr/>
          </a:p>
        </p:txBody>
      </p:sp>
      <p:sp>
        <p:nvSpPr>
          <p:cNvPr id="750" name="Google Shape;750;p40"/>
          <p:cNvSpPr txBox="1"/>
          <p:nvPr>
            <p:ph idx="3" type="subTitle"/>
          </p:nvPr>
        </p:nvSpPr>
        <p:spPr>
          <a:xfrm>
            <a:off x="7141825" y="3205025"/>
            <a:ext cx="1583700" cy="12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Scrum Master</a:t>
            </a:r>
            <a:endParaRPr/>
          </a:p>
          <a:p>
            <a:pPr indent="0" lvl="0" marL="0" rtl="0" algn="l">
              <a:spcBef>
                <a:spcPts val="0"/>
              </a:spcBef>
              <a:spcAft>
                <a:spcPts val="0"/>
              </a:spcAft>
              <a:buNone/>
            </a:pPr>
            <a:r>
              <a:t/>
            </a:r>
            <a:endParaRPr/>
          </a:p>
        </p:txBody>
      </p:sp>
      <p:sp>
        <p:nvSpPr>
          <p:cNvPr id="751" name="Google Shape;751;p40"/>
          <p:cNvSpPr txBox="1"/>
          <p:nvPr>
            <p:ph idx="4" type="subTitle"/>
          </p:nvPr>
        </p:nvSpPr>
        <p:spPr>
          <a:xfrm>
            <a:off x="418475" y="2904175"/>
            <a:ext cx="15837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Ore Adenikinju</a:t>
            </a:r>
            <a:endParaRPr/>
          </a:p>
        </p:txBody>
      </p:sp>
      <p:sp>
        <p:nvSpPr>
          <p:cNvPr id="752" name="Google Shape;752;p40"/>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Rafael Piloto</a:t>
            </a:r>
            <a:endParaRPr/>
          </a:p>
        </p:txBody>
      </p:sp>
      <p:sp>
        <p:nvSpPr>
          <p:cNvPr id="753" name="Google Shape;753;p40"/>
          <p:cNvSpPr txBox="1"/>
          <p:nvPr>
            <p:ph idx="6" type="subTitle"/>
          </p:nvPr>
        </p:nvSpPr>
        <p:spPr>
          <a:xfrm>
            <a:off x="3813428" y="2904175"/>
            <a:ext cx="15837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Miles Robertson</a:t>
            </a:r>
            <a:endParaRPr/>
          </a:p>
        </p:txBody>
      </p:sp>
      <p:grpSp>
        <p:nvGrpSpPr>
          <p:cNvPr id="754" name="Google Shape;754;p40"/>
          <p:cNvGrpSpPr/>
          <p:nvPr/>
        </p:nvGrpSpPr>
        <p:grpSpPr>
          <a:xfrm>
            <a:off x="3930875" y="1036502"/>
            <a:ext cx="1348800" cy="1850400"/>
            <a:chOff x="3930875" y="1036502"/>
            <a:chExt cx="1348800" cy="1850400"/>
          </a:xfrm>
        </p:grpSpPr>
        <p:pic>
          <p:nvPicPr>
            <p:cNvPr id="755" name="Google Shape;755;p40"/>
            <p:cNvPicPr preferRelativeResize="0"/>
            <p:nvPr/>
          </p:nvPicPr>
          <p:blipFill rotWithShape="1">
            <a:blip r:embed="rId4">
              <a:alphaModFix amt="95000"/>
            </a:blip>
            <a:srcRect b="2963" l="26163" r="6748" t="35554"/>
            <a:stretch/>
          </p:blipFill>
          <p:spPr>
            <a:xfrm>
              <a:off x="3930875" y="1036502"/>
              <a:ext cx="1348800" cy="1850400"/>
            </a:xfrm>
            <a:prstGeom prst="roundRect">
              <a:avLst>
                <a:gd fmla="val 16667" name="adj"/>
              </a:avLst>
            </a:prstGeom>
            <a:noFill/>
            <a:ln>
              <a:noFill/>
            </a:ln>
          </p:spPr>
        </p:pic>
        <p:pic>
          <p:nvPicPr>
            <p:cNvPr id="756" name="Google Shape;756;p40"/>
            <p:cNvPicPr preferRelativeResize="0"/>
            <p:nvPr/>
          </p:nvPicPr>
          <p:blipFill rotWithShape="1">
            <a:blip r:embed="rId5">
              <a:alphaModFix amt="18000"/>
            </a:blip>
            <a:srcRect b="2963" l="26163" r="6748" t="35554"/>
            <a:stretch/>
          </p:blipFill>
          <p:spPr>
            <a:xfrm>
              <a:off x="3930875" y="1036502"/>
              <a:ext cx="1348800" cy="1850400"/>
            </a:xfrm>
            <a:prstGeom prst="roundRect">
              <a:avLst>
                <a:gd fmla="val 16667" name="adj"/>
              </a:avLst>
            </a:prstGeom>
            <a:noFill/>
            <a:ln>
              <a:noFill/>
            </a:ln>
          </p:spPr>
        </p:pic>
      </p:grpSp>
      <p:grpSp>
        <p:nvGrpSpPr>
          <p:cNvPr id="757" name="Google Shape;757;p40"/>
          <p:cNvGrpSpPr/>
          <p:nvPr/>
        </p:nvGrpSpPr>
        <p:grpSpPr>
          <a:xfrm flipH="1" rot="10800000">
            <a:off x="4739787" y="1036490"/>
            <a:ext cx="539885" cy="389750"/>
            <a:chOff x="-77" y="3784091"/>
            <a:chExt cx="1880477" cy="1357541"/>
          </a:xfrm>
        </p:grpSpPr>
        <p:sp>
          <p:nvSpPr>
            <p:cNvPr id="758" name="Google Shape;758;p4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40"/>
          <p:cNvGrpSpPr/>
          <p:nvPr/>
        </p:nvGrpSpPr>
        <p:grpSpPr>
          <a:xfrm flipH="1" rot="10800000">
            <a:off x="2953862" y="2772090"/>
            <a:ext cx="539885" cy="389750"/>
            <a:chOff x="-77" y="3784091"/>
            <a:chExt cx="1880477" cy="1357541"/>
          </a:xfrm>
        </p:grpSpPr>
        <p:sp>
          <p:nvSpPr>
            <p:cNvPr id="762" name="Google Shape;762;p4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65" name="Google Shape;765;p40"/>
          <p:cNvPicPr preferRelativeResize="0"/>
          <p:nvPr/>
        </p:nvPicPr>
        <p:blipFill rotWithShape="1">
          <a:blip r:embed="rId6">
            <a:alphaModFix/>
          </a:blip>
          <a:srcRect b="0" l="16333" r="10779" t="0"/>
          <a:stretch/>
        </p:blipFill>
        <p:spPr>
          <a:xfrm>
            <a:off x="5716800" y="2718475"/>
            <a:ext cx="1348800" cy="1850400"/>
          </a:xfrm>
          <a:prstGeom prst="roundRect">
            <a:avLst>
              <a:gd fmla="val 16667" name="adj"/>
            </a:avLst>
          </a:prstGeom>
          <a:noFill/>
          <a:ln>
            <a:noFill/>
          </a:ln>
        </p:spPr>
      </p:pic>
      <p:pic>
        <p:nvPicPr>
          <p:cNvPr id="766" name="Google Shape;766;p40"/>
          <p:cNvPicPr preferRelativeResize="0"/>
          <p:nvPr/>
        </p:nvPicPr>
        <p:blipFill>
          <a:blip r:embed="rId7">
            <a:alphaModFix/>
          </a:blip>
          <a:stretch>
            <a:fillRect/>
          </a:stretch>
        </p:blipFill>
        <p:spPr>
          <a:xfrm>
            <a:off x="3897600" y="813762"/>
            <a:ext cx="1382100" cy="2073000"/>
          </a:xfrm>
          <a:prstGeom prst="roundRect">
            <a:avLst>
              <a:gd fmla="val 16667" name="adj"/>
            </a:avLst>
          </a:prstGeom>
          <a:noFill/>
          <a:ln>
            <a:noFill/>
          </a:ln>
        </p:spPr>
      </p:pic>
      <p:grpSp>
        <p:nvGrpSpPr>
          <p:cNvPr id="767" name="Google Shape;767;p40"/>
          <p:cNvGrpSpPr/>
          <p:nvPr/>
        </p:nvGrpSpPr>
        <p:grpSpPr>
          <a:xfrm flipH="1" rot="10800000">
            <a:off x="5716804" y="2718465"/>
            <a:ext cx="539885" cy="389750"/>
            <a:chOff x="-2817590" y="3784091"/>
            <a:chExt cx="1880477" cy="1357541"/>
          </a:xfrm>
        </p:grpSpPr>
        <p:sp>
          <p:nvSpPr>
            <p:cNvPr id="768" name="Google Shape;768;p40"/>
            <p:cNvSpPr/>
            <p:nvPr/>
          </p:nvSpPr>
          <p:spPr>
            <a:xfrm flipH="1">
              <a:off x="-2546504"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0"/>
            <p:cNvSpPr/>
            <p:nvPr/>
          </p:nvSpPr>
          <p:spPr>
            <a:xfrm flipH="1">
              <a:off x="-2661032"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0"/>
            <p:cNvSpPr/>
            <p:nvPr/>
          </p:nvSpPr>
          <p:spPr>
            <a:xfrm flipH="1">
              <a:off x="-281759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40"/>
          <p:cNvGrpSpPr/>
          <p:nvPr/>
        </p:nvGrpSpPr>
        <p:grpSpPr>
          <a:xfrm flipH="1" rot="10800000">
            <a:off x="4739787" y="813740"/>
            <a:ext cx="539885" cy="389750"/>
            <a:chOff x="-77" y="3784091"/>
            <a:chExt cx="1880477" cy="1357541"/>
          </a:xfrm>
        </p:grpSpPr>
        <p:sp>
          <p:nvSpPr>
            <p:cNvPr id="772" name="Google Shape;772;p4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156" name="Shape 1156"/>
        <p:cNvGrpSpPr/>
        <p:nvPr/>
      </p:nvGrpSpPr>
      <p:grpSpPr>
        <a:xfrm>
          <a:off x="0" y="0"/>
          <a:ext cx="0" cy="0"/>
          <a:chOff x="0" y="0"/>
          <a:chExt cx="0" cy="0"/>
        </a:xfrm>
      </p:grpSpPr>
      <p:sp>
        <p:nvSpPr>
          <p:cNvPr id="1157" name="Google Shape;1157;p5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Trade Offs</a:t>
            </a:r>
            <a:endParaRPr/>
          </a:p>
        </p:txBody>
      </p:sp>
      <p:graphicFrame>
        <p:nvGraphicFramePr>
          <p:cNvPr id="1158" name="Google Shape;1158;p58"/>
          <p:cNvGraphicFramePr/>
          <p:nvPr/>
        </p:nvGraphicFramePr>
        <p:xfrm>
          <a:off x="952500" y="1740150"/>
          <a:ext cx="3000000" cy="3000000"/>
        </p:xfrm>
        <a:graphic>
          <a:graphicData uri="http://schemas.openxmlformats.org/drawingml/2006/table">
            <a:tbl>
              <a:tblPr>
                <a:noFill/>
                <a:tableStyleId>{0867B1E8-A7B7-43CE-958F-C69F2FBF16E7}</a:tableStyleId>
              </a:tblPr>
              <a:tblGrid>
                <a:gridCol w="1447800"/>
                <a:gridCol w="1447800"/>
                <a:gridCol w="1447800"/>
                <a:gridCol w="1447800"/>
                <a:gridCol w="1447800"/>
              </a:tblGrid>
              <a:tr h="420450">
                <a:tc>
                  <a:txBody>
                    <a:bodyPr/>
                    <a:lstStyle/>
                    <a:p>
                      <a:pPr indent="0" lvl="0" marL="0" rtl="0" algn="ctr">
                        <a:spcBef>
                          <a:spcPts val="0"/>
                        </a:spcBef>
                        <a:spcAft>
                          <a:spcPts val="0"/>
                        </a:spcAft>
                        <a:buNone/>
                      </a:pPr>
                      <a:r>
                        <a:t/>
                      </a:r>
                      <a:endParaRPr sz="20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C8ACFD">
                        <a:alpha val="57540"/>
                      </a:srgbClr>
                    </a:solidFill>
                  </a:tcPr>
                </a:tc>
                <a:tc>
                  <a:txBody>
                    <a:bodyPr/>
                    <a:lstStyle/>
                    <a:p>
                      <a:pPr indent="0" lvl="0" marL="0" rtl="0" algn="ctr">
                        <a:spcBef>
                          <a:spcPts val="0"/>
                        </a:spcBef>
                        <a:spcAft>
                          <a:spcPts val="0"/>
                        </a:spcAft>
                        <a:buNone/>
                      </a:pPr>
                      <a:r>
                        <a:rPr lang="en" sz="2000">
                          <a:solidFill>
                            <a:schemeClr val="lt1"/>
                          </a:solidFill>
                          <a:latin typeface="Oswald"/>
                          <a:ea typeface="Oswald"/>
                          <a:cs typeface="Oswald"/>
                          <a:sym typeface="Oswald"/>
                        </a:rPr>
                        <a:t>FIXED</a:t>
                      </a:r>
                      <a:endParaRPr sz="20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2000">
                          <a:solidFill>
                            <a:schemeClr val="lt1"/>
                          </a:solidFill>
                          <a:latin typeface="Oswald"/>
                          <a:ea typeface="Oswald"/>
                          <a:cs typeface="Oswald"/>
                          <a:sym typeface="Oswald"/>
                        </a:rPr>
                        <a:t>FIRM</a:t>
                      </a:r>
                      <a:endParaRPr sz="20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2000">
                          <a:solidFill>
                            <a:schemeClr val="lt1"/>
                          </a:solidFill>
                          <a:latin typeface="Oswald"/>
                          <a:ea typeface="Oswald"/>
                          <a:cs typeface="Oswald"/>
                          <a:sym typeface="Oswald"/>
                        </a:rPr>
                        <a:t>FLEXIBLE</a:t>
                      </a:r>
                      <a:endParaRPr sz="20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2000">
                          <a:solidFill>
                            <a:schemeClr val="lt1"/>
                          </a:solidFill>
                          <a:latin typeface="Oswald"/>
                          <a:ea typeface="Oswald"/>
                          <a:cs typeface="Oswald"/>
                          <a:sym typeface="Oswald"/>
                        </a:rPr>
                        <a:t>FLUID</a:t>
                      </a:r>
                      <a:endParaRPr sz="20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6"/>
                    </a:solidFill>
                  </a:tcPr>
                </a:tc>
              </a:tr>
              <a:tr h="420450">
                <a:tc>
                  <a:txBody>
                    <a:bodyPr/>
                    <a:lstStyle/>
                    <a:p>
                      <a:pPr indent="0" lvl="0" marL="0" rtl="0" algn="ctr">
                        <a:spcBef>
                          <a:spcPts val="0"/>
                        </a:spcBef>
                        <a:spcAft>
                          <a:spcPts val="0"/>
                        </a:spcAft>
                        <a:buNone/>
                      </a:pPr>
                      <a:r>
                        <a:rPr lang="en" sz="2000">
                          <a:solidFill>
                            <a:schemeClr val="lt1"/>
                          </a:solidFill>
                          <a:latin typeface="Oswald"/>
                          <a:ea typeface="Oswald"/>
                          <a:cs typeface="Oswald"/>
                          <a:sym typeface="Oswald"/>
                        </a:rPr>
                        <a:t>SCOPE</a:t>
                      </a:r>
                      <a:endParaRPr sz="20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C8ACFD">
                        <a:alpha val="57540"/>
                      </a:srgbClr>
                    </a:solidFill>
                  </a:tcPr>
                </a:tc>
                <a:tc>
                  <a:txBody>
                    <a:bodyPr/>
                    <a:lstStyle/>
                    <a:p>
                      <a:pPr indent="0" lvl="0" marL="0" rtl="0" algn="ctr">
                        <a:spcBef>
                          <a:spcPts val="0"/>
                        </a:spcBef>
                        <a:spcAft>
                          <a:spcPts val="0"/>
                        </a:spcAft>
                        <a:buNone/>
                      </a:pPr>
                      <a:r>
                        <a:t/>
                      </a:r>
                      <a:endParaRPr sz="20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2000">
                          <a:solidFill>
                            <a:schemeClr val="lt1"/>
                          </a:solidFill>
                          <a:latin typeface="Oswald"/>
                          <a:ea typeface="Oswald"/>
                          <a:cs typeface="Oswald"/>
                          <a:sym typeface="Oswald"/>
                        </a:rPr>
                        <a:t>X</a:t>
                      </a:r>
                      <a:endParaRPr sz="20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20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20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6"/>
                    </a:solidFill>
                  </a:tcPr>
                </a:tc>
              </a:tr>
              <a:tr h="476050">
                <a:tc>
                  <a:txBody>
                    <a:bodyPr/>
                    <a:lstStyle/>
                    <a:p>
                      <a:pPr indent="0" lvl="0" marL="0" rtl="0" algn="ctr">
                        <a:spcBef>
                          <a:spcPts val="0"/>
                        </a:spcBef>
                        <a:spcAft>
                          <a:spcPts val="0"/>
                        </a:spcAft>
                        <a:buNone/>
                      </a:pPr>
                      <a:r>
                        <a:rPr lang="en" sz="2000">
                          <a:solidFill>
                            <a:schemeClr val="lt1"/>
                          </a:solidFill>
                          <a:latin typeface="Oswald"/>
                          <a:ea typeface="Oswald"/>
                          <a:cs typeface="Oswald"/>
                          <a:sym typeface="Oswald"/>
                        </a:rPr>
                        <a:t>DATES</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C8ACFD">
                        <a:alpha val="57540"/>
                      </a:srgbClr>
                    </a:solidFill>
                  </a:tcPr>
                </a:tc>
                <a:tc>
                  <a:txBody>
                    <a:bodyPr/>
                    <a:lstStyle/>
                    <a:p>
                      <a:pPr indent="0" lvl="0" marL="0" rtl="0" algn="ctr">
                        <a:spcBef>
                          <a:spcPts val="0"/>
                        </a:spcBef>
                        <a:spcAft>
                          <a:spcPts val="0"/>
                        </a:spcAft>
                        <a:buClr>
                          <a:schemeClr val="dk1"/>
                        </a:buClr>
                        <a:buSzPts val="1100"/>
                        <a:buFont typeface="Arial"/>
                        <a:buNone/>
                      </a:pPr>
                      <a:r>
                        <a:rPr lang="en" sz="2000">
                          <a:solidFill>
                            <a:schemeClr val="lt1"/>
                          </a:solidFill>
                          <a:latin typeface="Oswald"/>
                          <a:ea typeface="Oswald"/>
                          <a:cs typeface="Oswald"/>
                          <a:sym typeface="Oswald"/>
                        </a:rPr>
                        <a:t>X</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Clr>
                          <a:schemeClr val="dk1"/>
                        </a:buClr>
                        <a:buSzPts val="1100"/>
                        <a:buFont typeface="Arial"/>
                        <a:buNone/>
                      </a:pPr>
                      <a:r>
                        <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6"/>
                    </a:solidFill>
                  </a:tcPr>
                </a:tc>
              </a:tr>
              <a:tr h="352925">
                <a:tc>
                  <a:txBody>
                    <a:bodyPr/>
                    <a:lstStyle/>
                    <a:p>
                      <a:pPr indent="0" lvl="0" marL="0" rtl="0" algn="ctr">
                        <a:spcBef>
                          <a:spcPts val="0"/>
                        </a:spcBef>
                        <a:spcAft>
                          <a:spcPts val="0"/>
                        </a:spcAft>
                        <a:buNone/>
                      </a:pPr>
                      <a:r>
                        <a:rPr lang="en" sz="2000">
                          <a:solidFill>
                            <a:schemeClr val="lt1"/>
                          </a:solidFill>
                          <a:latin typeface="Oswald"/>
                          <a:ea typeface="Oswald"/>
                          <a:cs typeface="Oswald"/>
                          <a:sym typeface="Oswald"/>
                        </a:rPr>
                        <a:t>RESOURCES</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C8ACFD">
                        <a:alpha val="57540"/>
                      </a:srgbClr>
                    </a:solidFill>
                  </a:tcPr>
                </a:tc>
                <a:tc>
                  <a:txBody>
                    <a:bodyPr/>
                    <a:lstStyle/>
                    <a:p>
                      <a:pPr indent="0" lvl="0" marL="0" rtl="0" algn="ctr">
                        <a:spcBef>
                          <a:spcPts val="0"/>
                        </a:spcBef>
                        <a:spcAft>
                          <a:spcPts val="0"/>
                        </a:spcAft>
                        <a:buClr>
                          <a:schemeClr val="dk1"/>
                        </a:buClr>
                        <a:buSzPts val="1100"/>
                        <a:buFont typeface="Arial"/>
                        <a:buNone/>
                      </a:pPr>
                      <a:r>
                        <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None/>
                      </a:pPr>
                      <a:r>
                        <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marR="0" rtl="0" algn="ctr">
                        <a:lnSpc>
                          <a:spcPct val="100000"/>
                        </a:lnSpc>
                        <a:spcBef>
                          <a:spcPts val="0"/>
                        </a:spcBef>
                        <a:spcAft>
                          <a:spcPts val="0"/>
                        </a:spcAft>
                        <a:buNone/>
                      </a:pPr>
                      <a:r>
                        <a:rPr lang="en" sz="2000">
                          <a:solidFill>
                            <a:schemeClr val="lt1"/>
                          </a:solidFill>
                          <a:latin typeface="Oswald"/>
                          <a:ea typeface="Oswald"/>
                          <a:cs typeface="Oswald"/>
                          <a:sym typeface="Oswald"/>
                        </a:rPr>
                        <a:t>X</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6"/>
                    </a:solidFill>
                  </a:tcPr>
                </a:tc>
              </a:tr>
              <a:tr h="352925">
                <a:tc>
                  <a:txBody>
                    <a:bodyPr/>
                    <a:lstStyle/>
                    <a:p>
                      <a:pPr indent="0" lvl="0" marL="0" rtl="0" algn="ctr">
                        <a:spcBef>
                          <a:spcPts val="0"/>
                        </a:spcBef>
                        <a:spcAft>
                          <a:spcPts val="0"/>
                        </a:spcAft>
                        <a:buNone/>
                      </a:pPr>
                      <a:r>
                        <a:rPr lang="en" sz="2000">
                          <a:solidFill>
                            <a:schemeClr val="lt1"/>
                          </a:solidFill>
                          <a:latin typeface="Oswald"/>
                          <a:ea typeface="Oswald"/>
                          <a:cs typeface="Oswald"/>
                          <a:sym typeface="Oswald"/>
                        </a:rPr>
                        <a:t>QUALITY</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C8ACFD">
                        <a:alpha val="57540"/>
                      </a:srgbClr>
                    </a:solidFill>
                  </a:tcPr>
                </a:tc>
                <a:tc>
                  <a:txBody>
                    <a:bodyPr/>
                    <a:lstStyle/>
                    <a:p>
                      <a:pPr indent="0" lvl="0" marL="0" rtl="0" algn="ctr">
                        <a:spcBef>
                          <a:spcPts val="0"/>
                        </a:spcBef>
                        <a:spcAft>
                          <a:spcPts val="0"/>
                        </a:spcAft>
                        <a:buNone/>
                      </a:pPr>
                      <a:r>
                        <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None/>
                      </a:pPr>
                      <a:r>
                        <a:rPr lang="en" sz="2000">
                          <a:solidFill>
                            <a:schemeClr val="lt1"/>
                          </a:solidFill>
                          <a:latin typeface="Oswald"/>
                          <a:ea typeface="Oswald"/>
                          <a:cs typeface="Oswald"/>
                          <a:sym typeface="Oswald"/>
                        </a:rPr>
                        <a:t>X</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marR="0" rtl="0" algn="ctr">
                        <a:lnSpc>
                          <a:spcPct val="100000"/>
                        </a:lnSpc>
                        <a:spcBef>
                          <a:spcPts val="0"/>
                        </a:spcBef>
                        <a:spcAft>
                          <a:spcPts val="0"/>
                        </a:spcAft>
                        <a:buNone/>
                      </a:pPr>
                      <a:r>
                        <a:t/>
                      </a:r>
                      <a:endParaRPr sz="2000">
                        <a:solidFill>
                          <a:schemeClr val="lt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6"/>
                    </a:solidFill>
                  </a:tcPr>
                </a:tc>
              </a:tr>
            </a:tbl>
          </a:graphicData>
        </a:graphic>
      </p:graphicFrame>
      <p:grpSp>
        <p:nvGrpSpPr>
          <p:cNvPr id="1159" name="Google Shape;1159;p58"/>
          <p:cNvGrpSpPr/>
          <p:nvPr/>
        </p:nvGrpSpPr>
        <p:grpSpPr>
          <a:xfrm>
            <a:off x="10056118" y="1406918"/>
            <a:ext cx="402601" cy="405816"/>
            <a:chOff x="2588518" y="1521218"/>
            <a:chExt cx="402601" cy="405816"/>
          </a:xfrm>
        </p:grpSpPr>
        <p:sp>
          <p:nvSpPr>
            <p:cNvPr id="1160" name="Google Shape;1160;p58"/>
            <p:cNvSpPr/>
            <p:nvPr/>
          </p:nvSpPr>
          <p:spPr>
            <a:xfrm>
              <a:off x="2611102" y="1655730"/>
              <a:ext cx="380017" cy="271304"/>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8"/>
            <p:cNvSpPr/>
            <p:nvPr/>
          </p:nvSpPr>
          <p:spPr>
            <a:xfrm>
              <a:off x="2588518" y="1521218"/>
              <a:ext cx="379983" cy="271509"/>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8"/>
            <p:cNvSpPr/>
            <p:nvPr/>
          </p:nvSpPr>
          <p:spPr>
            <a:xfrm>
              <a:off x="2658491" y="1593343"/>
              <a:ext cx="261567" cy="261567"/>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8"/>
            <p:cNvSpPr/>
            <p:nvPr/>
          </p:nvSpPr>
          <p:spPr>
            <a:xfrm>
              <a:off x="2776876" y="1664374"/>
              <a:ext cx="48480" cy="72156"/>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58"/>
          <p:cNvGrpSpPr/>
          <p:nvPr/>
        </p:nvGrpSpPr>
        <p:grpSpPr>
          <a:xfrm>
            <a:off x="10462581" y="2263633"/>
            <a:ext cx="397489" cy="397490"/>
            <a:chOff x="-49786250" y="2316650"/>
            <a:chExt cx="300900" cy="299450"/>
          </a:xfrm>
        </p:grpSpPr>
        <p:sp>
          <p:nvSpPr>
            <p:cNvPr id="1165" name="Google Shape;1165;p5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5" name="Shape 1175"/>
        <p:cNvGrpSpPr/>
        <p:nvPr/>
      </p:nvGrpSpPr>
      <p:grpSpPr>
        <a:xfrm>
          <a:off x="0" y="0"/>
          <a:ext cx="0" cy="0"/>
          <a:chOff x="0" y="0"/>
          <a:chExt cx="0" cy="0"/>
        </a:xfrm>
      </p:grpSpPr>
      <p:sp>
        <p:nvSpPr>
          <p:cNvPr id="1176" name="Google Shape;1176;p59"/>
          <p:cNvSpPr/>
          <p:nvPr/>
        </p:nvSpPr>
        <p:spPr>
          <a:xfrm>
            <a:off x="661200" y="1112700"/>
            <a:ext cx="2165100" cy="3285300"/>
          </a:xfrm>
          <a:prstGeom prst="roundRect">
            <a:avLst>
              <a:gd fmla="val 16667" name="adj"/>
            </a:avLst>
          </a:prstGeom>
          <a:solidFill>
            <a:srgbClr val="4F57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Features</a:t>
            </a:r>
            <a:endParaRPr/>
          </a:p>
        </p:txBody>
      </p:sp>
      <p:pic>
        <p:nvPicPr>
          <p:cNvPr id="1178" name="Google Shape;1178;p59"/>
          <p:cNvPicPr preferRelativeResize="0"/>
          <p:nvPr/>
        </p:nvPicPr>
        <p:blipFill rotWithShape="1">
          <a:blip r:embed="rId3">
            <a:alphaModFix/>
          </a:blip>
          <a:srcRect b="7571" l="0" r="0" t="4693"/>
          <a:stretch/>
        </p:blipFill>
        <p:spPr>
          <a:xfrm>
            <a:off x="720000" y="1112700"/>
            <a:ext cx="2106300" cy="3285300"/>
          </a:xfrm>
          <a:prstGeom prst="roundRect">
            <a:avLst>
              <a:gd fmla="val 16667" name="adj"/>
            </a:avLst>
          </a:prstGeom>
          <a:noFill/>
          <a:ln>
            <a:noFill/>
          </a:ln>
        </p:spPr>
      </p:pic>
      <p:sp>
        <p:nvSpPr>
          <p:cNvPr id="1179" name="Google Shape;1179;p59"/>
          <p:cNvSpPr txBox="1"/>
          <p:nvPr/>
        </p:nvSpPr>
        <p:spPr>
          <a:xfrm>
            <a:off x="6450150" y="4748650"/>
            <a:ext cx="265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Whiteboard from Cox Tech Lab</a:t>
            </a:r>
            <a:endParaRPr>
              <a:solidFill>
                <a:schemeClr val="lt1"/>
              </a:solidFill>
              <a:latin typeface="Roboto"/>
              <a:ea typeface="Roboto"/>
              <a:cs typeface="Roboto"/>
              <a:sym typeface="Roboto"/>
            </a:endParaRPr>
          </a:p>
        </p:txBody>
      </p:sp>
      <p:sp>
        <p:nvSpPr>
          <p:cNvPr id="1180" name="Google Shape;1180;p59"/>
          <p:cNvSpPr txBox="1"/>
          <p:nvPr/>
        </p:nvSpPr>
        <p:spPr>
          <a:xfrm>
            <a:off x="1789600" y="4072625"/>
            <a:ext cx="905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2"/>
                </a:solidFill>
                <a:latin typeface="Courier New"/>
                <a:ea typeface="Courier New"/>
                <a:cs typeface="Courier New"/>
                <a:sym typeface="Courier New"/>
              </a:rPr>
              <a:t>09/17/2021</a:t>
            </a:r>
            <a:endParaRPr sz="900">
              <a:solidFill>
                <a:schemeClr val="lt2"/>
              </a:solidFill>
              <a:latin typeface="Courier New"/>
              <a:ea typeface="Courier New"/>
              <a:cs typeface="Courier New"/>
              <a:sym typeface="Courier New"/>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184" name="Shape 1184"/>
        <p:cNvGrpSpPr/>
        <p:nvPr/>
      </p:nvGrpSpPr>
      <p:grpSpPr>
        <a:xfrm>
          <a:off x="0" y="0"/>
          <a:ext cx="0" cy="0"/>
          <a:chOff x="0" y="0"/>
          <a:chExt cx="0" cy="0"/>
        </a:xfrm>
      </p:grpSpPr>
      <p:sp>
        <p:nvSpPr>
          <p:cNvPr id="1185" name="Google Shape;1185;p60"/>
          <p:cNvSpPr txBox="1"/>
          <p:nvPr>
            <p:ph type="ctrTitle"/>
          </p:nvPr>
        </p:nvSpPr>
        <p:spPr>
          <a:xfrm>
            <a:off x="1887750" y="611725"/>
            <a:ext cx="5368500" cy="8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T</a:t>
            </a:r>
            <a:r>
              <a:rPr lang="en">
                <a:solidFill>
                  <a:schemeClr val="accent2"/>
                </a:solidFill>
              </a:rPr>
              <a:t>H</a:t>
            </a:r>
            <a:r>
              <a:rPr lang="en">
                <a:solidFill>
                  <a:schemeClr val="accent3"/>
                </a:solidFill>
              </a:rPr>
              <a:t>A</a:t>
            </a:r>
            <a:r>
              <a:rPr lang="en">
                <a:solidFill>
                  <a:schemeClr val="accent4"/>
                </a:solidFill>
              </a:rPr>
              <a:t>N</a:t>
            </a:r>
            <a:r>
              <a:rPr lang="en">
                <a:solidFill>
                  <a:schemeClr val="accent5"/>
                </a:solidFill>
              </a:rPr>
              <a:t>K</a:t>
            </a:r>
            <a:r>
              <a:rPr lang="en">
                <a:solidFill>
                  <a:schemeClr val="accent6"/>
                </a:solidFill>
              </a:rPr>
              <a:t>S</a:t>
            </a:r>
            <a:endParaRPr/>
          </a:p>
        </p:txBody>
      </p:sp>
      <p:sp>
        <p:nvSpPr>
          <p:cNvPr id="1186" name="Google Shape;1186;p60"/>
          <p:cNvSpPr txBox="1"/>
          <p:nvPr>
            <p:ph idx="1" type="subTitle"/>
          </p:nvPr>
        </p:nvSpPr>
        <p:spPr>
          <a:xfrm>
            <a:off x="2736850" y="2214475"/>
            <a:ext cx="4236300" cy="46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100"/>
              <a:t>Please remember to share your </a:t>
            </a:r>
            <a:r>
              <a:rPr b="1" lang="en" sz="2100">
                <a:solidFill>
                  <a:schemeClr val="accent6"/>
                </a:solidFill>
              </a:rPr>
              <a:t>feedback</a:t>
            </a:r>
            <a:r>
              <a:rPr lang="en" sz="2100"/>
              <a:t> :)</a:t>
            </a:r>
            <a:endParaRPr sz="2100"/>
          </a:p>
        </p:txBody>
      </p:sp>
      <p:sp>
        <p:nvSpPr>
          <p:cNvPr id="1187" name="Google Shape;1187;p60"/>
          <p:cNvSpPr/>
          <p:nvPr/>
        </p:nvSpPr>
        <p:spPr>
          <a:xfrm>
            <a:off x="11865675" y="1028350"/>
            <a:ext cx="40050" cy="12525"/>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195" name="Shape 1195"/>
        <p:cNvGrpSpPr/>
        <p:nvPr/>
      </p:nvGrpSpPr>
      <p:grpSpPr>
        <a:xfrm>
          <a:off x="0" y="0"/>
          <a:ext cx="0" cy="0"/>
          <a:chOff x="0" y="0"/>
          <a:chExt cx="0" cy="0"/>
        </a:xfrm>
      </p:grpSpPr>
      <p:sp>
        <p:nvSpPr>
          <p:cNvPr id="1196" name="Google Shape;1196;p6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TEMPLATE YOU CAN USE</a:t>
            </a:r>
            <a:endParaRPr/>
          </a:p>
          <a:p>
            <a:pPr indent="0" lvl="0" marL="0" rtl="0" algn="l">
              <a:spcBef>
                <a:spcPts val="0"/>
              </a:spcBef>
              <a:spcAft>
                <a:spcPts val="0"/>
              </a:spcAft>
              <a:buNone/>
            </a:pPr>
            <a:r>
              <a:t/>
            </a:r>
            <a:endParaRPr/>
          </a:p>
        </p:txBody>
      </p:sp>
      <p:sp>
        <p:nvSpPr>
          <p:cNvPr id="1197" name="Google Shape;1197;p62"/>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Roboto"/>
                <a:ea typeface="Roboto"/>
                <a:cs typeface="Roboto"/>
                <a:sym typeface="Roboto"/>
              </a:rPr>
              <a:t>Here’s what you’ll find in this</a:t>
            </a:r>
            <a:r>
              <a:rPr lang="en">
                <a:solidFill>
                  <a:schemeClr val="accent1"/>
                </a:solidFill>
                <a:latin typeface="Roboto"/>
                <a:ea typeface="Roboto"/>
                <a:cs typeface="Roboto"/>
                <a:sym typeface="Roboto"/>
              </a:rPr>
              <a:t> </a:t>
            </a:r>
            <a:r>
              <a:rPr b="1" lang="en">
                <a:solidFill>
                  <a:schemeClr val="accent1"/>
                </a:solidFill>
                <a:uFill>
                  <a:noFill/>
                </a:uFill>
                <a:hlinkClick r:id="rId3">
                  <a:extLst>
                    <a:ext uri="{A12FA001-AC4F-418D-AE19-62706E023703}">
                      <ahyp:hlinkClr val="tx"/>
                    </a:ext>
                  </a:extLst>
                </a:hlinkClick>
              </a:rPr>
              <a:t>Slidesgo</a:t>
            </a:r>
            <a:r>
              <a:rPr lang="en">
                <a:solidFill>
                  <a:schemeClr val="accent1"/>
                </a:solidFill>
                <a:latin typeface="Roboto"/>
                <a:ea typeface="Roboto"/>
                <a:cs typeface="Roboto"/>
                <a:sym typeface="Roboto"/>
              </a:rPr>
              <a:t> </a:t>
            </a:r>
            <a:r>
              <a:rPr lang="en">
                <a:latin typeface="Roboto"/>
                <a:ea typeface="Roboto"/>
                <a:cs typeface="Roboto"/>
                <a:sym typeface="Roboto"/>
              </a:rPr>
              <a:t>template: </a:t>
            </a:r>
            <a:endParaRPr>
              <a:latin typeface="Roboto"/>
              <a:ea typeface="Roboto"/>
              <a:cs typeface="Roboto"/>
              <a:sym typeface="Roboto"/>
            </a:endParaRPr>
          </a:p>
          <a:p>
            <a:pPr indent="-304800" lvl="0" marL="457200" rtl="0" algn="l">
              <a:spcBef>
                <a:spcPts val="1600"/>
              </a:spcBef>
              <a:spcAft>
                <a:spcPts val="0"/>
              </a:spcAft>
              <a:buClr>
                <a:schemeClr val="dk1"/>
              </a:buClr>
              <a:buSzPts val="1200"/>
              <a:buFont typeface="Raleway"/>
              <a:buChar char="●"/>
            </a:pPr>
            <a:r>
              <a:rPr lang="en">
                <a:latin typeface="Roboto"/>
                <a:ea typeface="Roboto"/>
                <a:cs typeface="Roboto"/>
                <a:sym typeface="Roboto"/>
              </a:rPr>
              <a:t>A slide structure based on a business plan, which you can easily adapt to your needs. For more info on how to edit the template, please visit </a:t>
            </a:r>
            <a:r>
              <a:rPr b="1" lang="en">
                <a:solidFill>
                  <a:schemeClr val="accent1"/>
                </a:solidFill>
                <a:uFill>
                  <a:noFill/>
                </a:uFill>
                <a:hlinkClick r:id="rId4">
                  <a:extLst>
                    <a:ext uri="{A12FA001-AC4F-418D-AE19-62706E023703}">
                      <ahyp:hlinkClr val="tx"/>
                    </a:ext>
                  </a:extLst>
                </a:hlinkClick>
              </a:rPr>
              <a:t>Slidesgo School</a:t>
            </a:r>
            <a:r>
              <a:rPr lang="en">
                <a:latin typeface="Roboto"/>
                <a:ea typeface="Roboto"/>
                <a:cs typeface="Roboto"/>
                <a:sym typeface="Roboto"/>
              </a:rPr>
              <a:t> or read our </a:t>
            </a:r>
            <a:r>
              <a:rPr b="1" lang="en">
                <a:solidFill>
                  <a:schemeClr val="accent1"/>
                </a:solidFill>
                <a:uFill>
                  <a:noFill/>
                </a:uFill>
                <a:hlinkClick r:id="rId5">
                  <a:extLst>
                    <a:ext uri="{A12FA001-AC4F-418D-AE19-62706E023703}">
                      <ahyp:hlinkClr val="tx"/>
                    </a:ext>
                  </a:extLst>
                </a:hlinkClick>
              </a:rPr>
              <a:t>FAQs</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An assortment of </a:t>
            </a:r>
            <a:r>
              <a:rPr lang="en"/>
              <a:t>illustrations and photos </a:t>
            </a:r>
            <a:r>
              <a:rPr lang="en">
                <a:latin typeface="Roboto"/>
                <a:ea typeface="Roboto"/>
                <a:cs typeface="Roboto"/>
                <a:sym typeface="Roboto"/>
              </a:rPr>
              <a:t>that are suitable for use in the presentation can be found in the </a:t>
            </a:r>
            <a:r>
              <a:rPr b="1" lang="en">
                <a:solidFill>
                  <a:schemeClr val="accent1"/>
                </a:solidFill>
              </a:rPr>
              <a:t>a</a:t>
            </a:r>
            <a:r>
              <a:rPr b="1" lang="en">
                <a:solidFill>
                  <a:schemeClr val="accent1"/>
                </a:solidFill>
                <a:uFill>
                  <a:noFill/>
                </a:uFill>
                <a:hlinkClick>
                  <a:extLst>
                    <a:ext uri="{A12FA001-AC4F-418D-AE19-62706E023703}">
                      <ahyp:hlinkClr val="tx"/>
                    </a:ext>
                  </a:extLst>
                </a:hlinkClick>
              </a:rPr>
              <a:t>lternative resources</a:t>
            </a:r>
            <a:r>
              <a:rPr b="1" lang="en">
                <a:solidFill>
                  <a:schemeClr val="accent1"/>
                </a:solidFill>
              </a:rPr>
              <a:t> </a:t>
            </a:r>
            <a:r>
              <a:rPr lang="en"/>
              <a:t>slide</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 </a:t>
            </a:r>
            <a:r>
              <a:rPr b="1" lang="en">
                <a:solidFill>
                  <a:schemeClr val="accent1"/>
                </a:solidFill>
                <a:uFill>
                  <a:noFill/>
                </a:uFill>
                <a:hlinkClick>
                  <a:extLst>
                    <a:ext uri="{A12FA001-AC4F-418D-AE19-62706E023703}">
                      <ahyp:hlinkClr val="tx"/>
                    </a:ext>
                  </a:extLst>
                </a:hlinkClick>
              </a:rPr>
              <a:t>thanks</a:t>
            </a:r>
            <a:r>
              <a:rPr b="1" lang="en">
                <a:uFill>
                  <a:noFill/>
                </a:uFill>
                <a:hlinkClick/>
              </a:rPr>
              <a:t> </a:t>
            </a:r>
            <a:r>
              <a:rPr lang="en">
                <a:latin typeface="Roboto"/>
                <a:ea typeface="Roboto"/>
                <a:cs typeface="Roboto"/>
                <a:sym typeface="Roboto"/>
              </a:rPr>
              <a:t>slide, which you must keep so that proper credits for our design are given.</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 </a:t>
            </a:r>
            <a:r>
              <a:rPr b="1" lang="en">
                <a:solidFill>
                  <a:schemeClr val="accent1"/>
                </a:solidFill>
                <a:uFill>
                  <a:noFill/>
                </a:uFill>
                <a:hlinkClick>
                  <a:extLst>
                    <a:ext uri="{A12FA001-AC4F-418D-AE19-62706E023703}">
                      <ahyp:hlinkClr val="tx"/>
                    </a:ext>
                  </a:extLst>
                </a:hlinkClick>
              </a:rPr>
              <a:t>resources</a:t>
            </a:r>
            <a:r>
              <a:rPr lang="en">
                <a:uFill>
                  <a:noFill/>
                </a:uFill>
                <a:latin typeface="Roboto"/>
                <a:ea typeface="Roboto"/>
                <a:cs typeface="Roboto"/>
                <a:sym typeface="Roboto"/>
                <a:hlinkClick/>
              </a:rPr>
              <a:t> </a:t>
            </a:r>
            <a:r>
              <a:rPr lang="en">
                <a:latin typeface="Roboto"/>
                <a:ea typeface="Roboto"/>
                <a:cs typeface="Roboto"/>
                <a:sym typeface="Roboto"/>
              </a:rPr>
              <a:t>slide, where you’ll find links to all the elements used in the template.</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Source Sans Pro"/>
              <a:buChar char="●"/>
            </a:pPr>
            <a:r>
              <a:rPr b="1" lang="en">
                <a:solidFill>
                  <a:schemeClr val="accent1"/>
                </a:solidFill>
                <a:uFill>
                  <a:noFill/>
                </a:uFill>
                <a:hlinkClick>
                  <a:extLst>
                    <a:ext uri="{A12FA001-AC4F-418D-AE19-62706E023703}">
                      <ahyp:hlinkClr val="tx"/>
                    </a:ext>
                  </a:extLst>
                </a:hlinkClick>
              </a:rPr>
              <a:t>Instructions for use</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latin typeface="Roboto"/>
                <a:ea typeface="Roboto"/>
                <a:cs typeface="Roboto"/>
                <a:sym typeface="Roboto"/>
              </a:rPr>
              <a:t>Final slides with: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The</a:t>
            </a:r>
            <a:r>
              <a:rPr lang="en">
                <a:uFill>
                  <a:noFill/>
                </a:uFill>
                <a:latin typeface="Roboto"/>
                <a:ea typeface="Roboto"/>
                <a:cs typeface="Roboto"/>
                <a:sym typeface="Roboto"/>
                <a:hlinkClick/>
              </a:rPr>
              <a:t> </a:t>
            </a:r>
            <a:r>
              <a:rPr b="1" lang="en">
                <a:solidFill>
                  <a:schemeClr val="accent1"/>
                </a:solidFill>
                <a:uFill>
                  <a:noFill/>
                </a:uFill>
                <a:hlinkClick>
                  <a:extLst>
                    <a:ext uri="{A12FA001-AC4F-418D-AE19-62706E023703}">
                      <ahyp:hlinkClr val="tx"/>
                    </a:ext>
                  </a:extLst>
                </a:hlinkClick>
              </a:rPr>
              <a:t>fonts and colors</a:t>
            </a:r>
            <a:r>
              <a:rPr b="1" lang="en"/>
              <a:t> </a:t>
            </a:r>
            <a:r>
              <a:rPr lang="en">
                <a:latin typeface="Roboto"/>
                <a:ea typeface="Roboto"/>
                <a:cs typeface="Roboto"/>
                <a:sym typeface="Roboto"/>
              </a:rPr>
              <a:t>used in the template.</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A selection of </a:t>
            </a:r>
            <a:r>
              <a:rPr b="1" lang="en">
                <a:solidFill>
                  <a:schemeClr val="accent1"/>
                </a:solidFill>
                <a:uFill>
                  <a:noFill/>
                </a:uFill>
                <a:hlinkClick>
                  <a:extLst>
                    <a:ext uri="{A12FA001-AC4F-418D-AE19-62706E023703}">
                      <ahyp:hlinkClr val="tx"/>
                    </a:ext>
                  </a:extLst>
                </a:hlinkClick>
              </a:rPr>
              <a:t>illustrations</a:t>
            </a:r>
            <a:r>
              <a:rPr lang="en">
                <a:latin typeface="Roboto"/>
                <a:ea typeface="Roboto"/>
                <a:cs typeface="Roboto"/>
                <a:sym typeface="Roboto"/>
              </a:rPr>
              <a:t>. You can also customize and animate them as you wish with the online editor. Visit </a:t>
            </a:r>
            <a:r>
              <a:rPr b="1" lang="en">
                <a:solidFill>
                  <a:schemeClr val="accent1"/>
                </a:solidFill>
                <a:uFill>
                  <a:noFill/>
                </a:uFill>
                <a:hlinkClick r:id="rId6">
                  <a:extLst>
                    <a:ext uri="{A12FA001-AC4F-418D-AE19-62706E023703}">
                      <ahyp:hlinkClr val="tx"/>
                    </a:ext>
                  </a:extLst>
                </a:hlinkClick>
              </a:rPr>
              <a:t>Storyset by Freepik</a:t>
            </a:r>
            <a:r>
              <a:rPr lang="en">
                <a:latin typeface="Roboto"/>
                <a:ea typeface="Roboto"/>
                <a:cs typeface="Roboto"/>
                <a:sym typeface="Roboto"/>
              </a:rPr>
              <a:t> to find more.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More</a:t>
            </a:r>
            <a:r>
              <a:rPr lang="en">
                <a:solidFill>
                  <a:schemeClr val="accent1"/>
                </a:solidFill>
                <a:uFill>
                  <a:noFill/>
                </a:uFill>
                <a:latin typeface="Roboto"/>
                <a:ea typeface="Roboto"/>
                <a:cs typeface="Roboto"/>
                <a:sym typeface="Roboto"/>
                <a:hlinkClick>
                  <a:extLst>
                    <a:ext uri="{A12FA001-AC4F-418D-AE19-62706E023703}">
                      <ahyp:hlinkClr val="tx"/>
                    </a:ext>
                  </a:extLst>
                </a:hlinkClick>
              </a:rPr>
              <a:t> </a:t>
            </a:r>
            <a:r>
              <a:rPr b="1" lang="en">
                <a:solidFill>
                  <a:schemeClr val="accent1"/>
                </a:solidFill>
                <a:uFill>
                  <a:noFill/>
                </a:uFill>
                <a:hlinkClick>
                  <a:extLst>
                    <a:ext uri="{A12FA001-AC4F-418D-AE19-62706E023703}">
                      <ahyp:hlinkClr val="tx"/>
                    </a:ext>
                  </a:extLst>
                </a:hlinkClick>
              </a:rPr>
              <a:t>infographic resources</a:t>
            </a:r>
            <a:r>
              <a:rPr lang="en">
                <a:latin typeface="Roboto"/>
                <a:ea typeface="Roboto"/>
                <a:cs typeface="Roboto"/>
                <a:sym typeface="Roboto"/>
              </a:rPr>
              <a:t>, whose size and color can be edited.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Sets of </a:t>
            </a:r>
            <a:r>
              <a:rPr b="1" lang="en">
                <a:solidFill>
                  <a:schemeClr val="accent1"/>
                </a:solidFill>
                <a:uFill>
                  <a:noFill/>
                </a:uFill>
                <a:hlinkClick>
                  <a:extLst>
                    <a:ext uri="{A12FA001-AC4F-418D-AE19-62706E023703}">
                      <ahyp:hlinkClr val="tx"/>
                    </a:ext>
                  </a:extLst>
                </a:hlinkClick>
              </a:rPr>
              <a:t>customizable icons</a:t>
            </a:r>
            <a:r>
              <a:rPr lang="en">
                <a:latin typeface="Roboto"/>
                <a:ea typeface="Roboto"/>
                <a:cs typeface="Roboto"/>
                <a:sym typeface="Roboto"/>
              </a:rPr>
              <a:t> of the following themes: general, business, avatar, creative process, education, help &amp; support, medical, nature, performing arts, SEO &amp; marketing, and teamwork.</a:t>
            </a:r>
            <a:endParaRPr>
              <a:latin typeface="Roboto"/>
              <a:ea typeface="Roboto"/>
              <a:cs typeface="Roboto"/>
              <a:sym typeface="Roboto"/>
            </a:endParaRPr>
          </a:p>
          <a:p>
            <a:pPr indent="0" lvl="0" marL="0" rtl="0" algn="l">
              <a:spcBef>
                <a:spcPts val="1600"/>
              </a:spcBef>
              <a:spcAft>
                <a:spcPts val="0"/>
              </a:spcAft>
              <a:buNone/>
            </a:pPr>
            <a:r>
              <a:t/>
            </a:r>
            <a:endParaRPr/>
          </a:p>
          <a:p>
            <a:pPr indent="0" lvl="0" marL="0" rtl="0" algn="l">
              <a:spcBef>
                <a:spcPts val="0"/>
              </a:spcBef>
              <a:spcAft>
                <a:spcPts val="1600"/>
              </a:spcAft>
              <a:buNone/>
            </a:pPr>
            <a:r>
              <a:t/>
            </a:r>
            <a:endParaRPr/>
          </a:p>
        </p:txBody>
      </p:sp>
      <p:sp>
        <p:nvSpPr>
          <p:cNvPr id="1198" name="Google Shape;1198;p62"/>
          <p:cNvSpPr txBox="1"/>
          <p:nvPr/>
        </p:nvSpPr>
        <p:spPr>
          <a:xfrm>
            <a:off x="723900" y="4229100"/>
            <a:ext cx="7704000" cy="16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02" name="Shape 1202"/>
        <p:cNvGrpSpPr/>
        <p:nvPr/>
      </p:nvGrpSpPr>
      <p:grpSpPr>
        <a:xfrm>
          <a:off x="0" y="0"/>
          <a:ext cx="0" cy="0"/>
          <a:chOff x="0" y="0"/>
          <a:chExt cx="0" cy="0"/>
        </a:xfrm>
      </p:grpSpPr>
      <p:sp>
        <p:nvSpPr>
          <p:cNvPr id="1203" name="Google Shape;1203;p63"/>
          <p:cNvSpPr txBox="1"/>
          <p:nvPr>
            <p:ph type="title"/>
          </p:nvPr>
        </p:nvSpPr>
        <p:spPr>
          <a:xfrm>
            <a:off x="1552575" y="531500"/>
            <a:ext cx="4714800" cy="153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IS WORTH A THOUSAND WORD</a:t>
            </a:r>
            <a:endParaRPr/>
          </a:p>
        </p:txBody>
      </p:sp>
      <p:grpSp>
        <p:nvGrpSpPr>
          <p:cNvPr id="1204" name="Google Shape;1204;p63"/>
          <p:cNvGrpSpPr/>
          <p:nvPr/>
        </p:nvGrpSpPr>
        <p:grpSpPr>
          <a:xfrm>
            <a:off x="-77" y="3784091"/>
            <a:ext cx="2423582" cy="1357541"/>
            <a:chOff x="-77" y="3784091"/>
            <a:chExt cx="2423582" cy="1357541"/>
          </a:xfrm>
        </p:grpSpPr>
        <p:sp>
          <p:nvSpPr>
            <p:cNvPr id="1205" name="Google Shape;1205;p6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 name="Google Shape;1210;p63"/>
          <p:cNvGrpSpPr/>
          <p:nvPr/>
        </p:nvGrpSpPr>
        <p:grpSpPr>
          <a:xfrm rot="10800000">
            <a:off x="6720423" y="-9"/>
            <a:ext cx="2423582" cy="1357541"/>
            <a:chOff x="-77" y="3784091"/>
            <a:chExt cx="2423582" cy="1357541"/>
          </a:xfrm>
        </p:grpSpPr>
        <p:sp>
          <p:nvSpPr>
            <p:cNvPr id="1211" name="Google Shape;1211;p6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19" name="Shape 1219"/>
        <p:cNvGrpSpPr/>
        <p:nvPr/>
      </p:nvGrpSpPr>
      <p:grpSpPr>
        <a:xfrm>
          <a:off x="0" y="0"/>
          <a:ext cx="0" cy="0"/>
          <a:chOff x="0" y="0"/>
          <a:chExt cx="0" cy="0"/>
        </a:xfrm>
      </p:grpSpPr>
      <p:sp>
        <p:nvSpPr>
          <p:cNvPr id="1220" name="Google Shape;1220;p6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221" name="Google Shape;1221;p64"/>
          <p:cNvSpPr txBox="1"/>
          <p:nvPr>
            <p:ph idx="1" type="subTitle"/>
          </p:nvPr>
        </p:nvSpPr>
        <p:spPr>
          <a:xfrm>
            <a:off x="719600" y="1770625"/>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Business Overview</a:t>
            </a:r>
            <a:endParaRPr/>
          </a:p>
        </p:txBody>
      </p:sp>
      <p:sp>
        <p:nvSpPr>
          <p:cNvPr id="1222" name="Google Shape;1222;p64"/>
          <p:cNvSpPr txBox="1"/>
          <p:nvPr>
            <p:ph idx="2" type="title"/>
          </p:nvPr>
        </p:nvSpPr>
        <p:spPr>
          <a:xfrm>
            <a:off x="1329200"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23" name="Google Shape;1223;p64"/>
          <p:cNvSpPr txBox="1"/>
          <p:nvPr>
            <p:ph idx="3" type="subTitle"/>
          </p:nvPr>
        </p:nvSpPr>
        <p:spPr>
          <a:xfrm>
            <a:off x="720100" y="2146716"/>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224" name="Google Shape;1224;p64"/>
          <p:cNvSpPr txBox="1"/>
          <p:nvPr>
            <p:ph idx="4" type="subTitle"/>
          </p:nvPr>
        </p:nvSpPr>
        <p:spPr>
          <a:xfrm>
            <a:off x="3413500" y="177062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1225" name="Google Shape;1225;p64"/>
          <p:cNvSpPr txBox="1"/>
          <p:nvPr>
            <p:ph idx="5" type="title"/>
          </p:nvPr>
        </p:nvSpPr>
        <p:spPr>
          <a:xfrm>
            <a:off x="4023025"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226" name="Google Shape;1226;p64"/>
          <p:cNvSpPr txBox="1"/>
          <p:nvPr>
            <p:ph idx="6" type="subTitle"/>
          </p:nvPr>
        </p:nvSpPr>
        <p:spPr>
          <a:xfrm>
            <a:off x="3413738" y="2146716"/>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227" name="Google Shape;1227;p64"/>
          <p:cNvSpPr txBox="1"/>
          <p:nvPr>
            <p:ph idx="7" type="subTitle"/>
          </p:nvPr>
        </p:nvSpPr>
        <p:spPr>
          <a:xfrm>
            <a:off x="6107050" y="177062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Sales and Marketing Plan</a:t>
            </a:r>
            <a:endParaRPr/>
          </a:p>
        </p:txBody>
      </p:sp>
      <p:sp>
        <p:nvSpPr>
          <p:cNvPr id="1228" name="Google Shape;1228;p64"/>
          <p:cNvSpPr txBox="1"/>
          <p:nvPr>
            <p:ph idx="8" type="title"/>
          </p:nvPr>
        </p:nvSpPr>
        <p:spPr>
          <a:xfrm>
            <a:off x="6716550"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229" name="Google Shape;1229;p64"/>
          <p:cNvSpPr txBox="1"/>
          <p:nvPr>
            <p:ph idx="9" type="subTitle"/>
          </p:nvPr>
        </p:nvSpPr>
        <p:spPr>
          <a:xfrm>
            <a:off x="6107101" y="2146716"/>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230" name="Google Shape;1230;p64"/>
          <p:cNvSpPr txBox="1"/>
          <p:nvPr>
            <p:ph idx="13" type="subTitle"/>
          </p:nvPr>
        </p:nvSpPr>
        <p:spPr>
          <a:xfrm>
            <a:off x="719600" y="3395477"/>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Management Plan</a:t>
            </a:r>
            <a:endParaRPr/>
          </a:p>
        </p:txBody>
      </p:sp>
      <p:sp>
        <p:nvSpPr>
          <p:cNvPr id="1231" name="Google Shape;1231;p64"/>
          <p:cNvSpPr txBox="1"/>
          <p:nvPr>
            <p:ph idx="14" type="title"/>
          </p:nvPr>
        </p:nvSpPr>
        <p:spPr>
          <a:xfrm>
            <a:off x="1329200" y="2943186"/>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232" name="Google Shape;1232;p64"/>
          <p:cNvSpPr txBox="1"/>
          <p:nvPr>
            <p:ph idx="15" type="subTitle"/>
          </p:nvPr>
        </p:nvSpPr>
        <p:spPr>
          <a:xfrm>
            <a:off x="720100" y="3771577"/>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233" name="Google Shape;1233;p64"/>
          <p:cNvSpPr txBox="1"/>
          <p:nvPr>
            <p:ph idx="16" type="subTitle"/>
          </p:nvPr>
        </p:nvSpPr>
        <p:spPr>
          <a:xfrm>
            <a:off x="3413400" y="3395477"/>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Operating Plan</a:t>
            </a:r>
            <a:endParaRPr/>
          </a:p>
        </p:txBody>
      </p:sp>
      <p:sp>
        <p:nvSpPr>
          <p:cNvPr id="1234" name="Google Shape;1234;p64"/>
          <p:cNvSpPr txBox="1"/>
          <p:nvPr>
            <p:ph idx="17" type="title"/>
          </p:nvPr>
        </p:nvSpPr>
        <p:spPr>
          <a:xfrm>
            <a:off x="4023025" y="2943186"/>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235" name="Google Shape;1235;p64"/>
          <p:cNvSpPr txBox="1"/>
          <p:nvPr>
            <p:ph idx="18" type="subTitle"/>
          </p:nvPr>
        </p:nvSpPr>
        <p:spPr>
          <a:xfrm>
            <a:off x="3413738" y="3771577"/>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236" name="Google Shape;1236;p64"/>
          <p:cNvSpPr txBox="1"/>
          <p:nvPr>
            <p:ph idx="19" type="subTitle"/>
          </p:nvPr>
        </p:nvSpPr>
        <p:spPr>
          <a:xfrm>
            <a:off x="6107050" y="339547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Financial Plan</a:t>
            </a:r>
            <a:endParaRPr/>
          </a:p>
        </p:txBody>
      </p:sp>
      <p:sp>
        <p:nvSpPr>
          <p:cNvPr id="1237" name="Google Shape;1237;p64"/>
          <p:cNvSpPr txBox="1"/>
          <p:nvPr>
            <p:ph idx="20" type="title"/>
          </p:nvPr>
        </p:nvSpPr>
        <p:spPr>
          <a:xfrm>
            <a:off x="6716550" y="2943186"/>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238" name="Google Shape;1238;p64"/>
          <p:cNvSpPr txBox="1"/>
          <p:nvPr>
            <p:ph idx="21" type="subTitle"/>
          </p:nvPr>
        </p:nvSpPr>
        <p:spPr>
          <a:xfrm>
            <a:off x="6107101" y="3771577"/>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42" name="Shape 1242"/>
        <p:cNvGrpSpPr/>
        <p:nvPr/>
      </p:nvGrpSpPr>
      <p:grpSpPr>
        <a:xfrm>
          <a:off x="0" y="0"/>
          <a:ext cx="0" cy="0"/>
          <a:chOff x="0" y="0"/>
          <a:chExt cx="0" cy="0"/>
        </a:xfrm>
      </p:grpSpPr>
      <p:sp>
        <p:nvSpPr>
          <p:cNvPr id="1243" name="Google Shape;1243;p65"/>
          <p:cNvSpPr txBox="1"/>
          <p:nvPr>
            <p:ph idx="1" type="subTitle"/>
          </p:nvPr>
        </p:nvSpPr>
        <p:spPr>
          <a:xfrm>
            <a:off x="1410963" y="1423411"/>
            <a:ext cx="23172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1244" name="Google Shape;1244;p6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CONCEPTS IS A GOOD IDEA</a:t>
            </a:r>
            <a:endParaRPr/>
          </a:p>
        </p:txBody>
      </p:sp>
      <p:sp>
        <p:nvSpPr>
          <p:cNvPr id="1245" name="Google Shape;1245;p65"/>
          <p:cNvSpPr txBox="1"/>
          <p:nvPr>
            <p:ph idx="2" type="subTitle"/>
          </p:nvPr>
        </p:nvSpPr>
        <p:spPr>
          <a:xfrm>
            <a:off x="1411463" y="1799502"/>
            <a:ext cx="2316900" cy="629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a:t>
            </a:r>
            <a:endParaRPr/>
          </a:p>
        </p:txBody>
      </p:sp>
      <p:sp>
        <p:nvSpPr>
          <p:cNvPr id="1246" name="Google Shape;1246;p65"/>
          <p:cNvSpPr txBox="1"/>
          <p:nvPr>
            <p:ph idx="3" type="subTitle"/>
          </p:nvPr>
        </p:nvSpPr>
        <p:spPr>
          <a:xfrm>
            <a:off x="1410988" y="2450149"/>
            <a:ext cx="23169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1247" name="Google Shape;1247;p65"/>
          <p:cNvSpPr txBox="1"/>
          <p:nvPr>
            <p:ph idx="4" type="subTitle"/>
          </p:nvPr>
        </p:nvSpPr>
        <p:spPr>
          <a:xfrm>
            <a:off x="1411225" y="2826240"/>
            <a:ext cx="2316900" cy="629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Venus has a </a:t>
            </a:r>
            <a:endParaRPr/>
          </a:p>
          <a:p>
            <a:pPr indent="0" lvl="0" marL="0" rtl="0" algn="r">
              <a:spcBef>
                <a:spcPts val="0"/>
              </a:spcBef>
              <a:spcAft>
                <a:spcPts val="0"/>
              </a:spcAft>
              <a:buNone/>
            </a:pPr>
            <a:r>
              <a:rPr lang="en"/>
              <a:t>beautiful name</a:t>
            </a:r>
            <a:endParaRPr/>
          </a:p>
        </p:txBody>
      </p:sp>
      <p:sp>
        <p:nvSpPr>
          <p:cNvPr id="1248" name="Google Shape;1248;p65"/>
          <p:cNvSpPr txBox="1"/>
          <p:nvPr>
            <p:ph idx="5" type="subTitle"/>
          </p:nvPr>
        </p:nvSpPr>
        <p:spPr>
          <a:xfrm>
            <a:off x="5415963" y="1423411"/>
            <a:ext cx="23169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249" name="Google Shape;1249;p65"/>
          <p:cNvSpPr txBox="1"/>
          <p:nvPr>
            <p:ph idx="6" type="subTitle"/>
          </p:nvPr>
        </p:nvSpPr>
        <p:spPr>
          <a:xfrm>
            <a:off x="5416013" y="1799502"/>
            <a:ext cx="23169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1250" name="Google Shape;1250;p65"/>
          <p:cNvSpPr txBox="1"/>
          <p:nvPr>
            <p:ph idx="7" type="subTitle"/>
          </p:nvPr>
        </p:nvSpPr>
        <p:spPr>
          <a:xfrm>
            <a:off x="1410963" y="3476889"/>
            <a:ext cx="23172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1251" name="Google Shape;1251;p65"/>
          <p:cNvSpPr txBox="1"/>
          <p:nvPr>
            <p:ph idx="8" type="subTitle"/>
          </p:nvPr>
        </p:nvSpPr>
        <p:spPr>
          <a:xfrm>
            <a:off x="1411463" y="3852989"/>
            <a:ext cx="2316900" cy="629100"/>
          </a:xfrm>
          <a:prstGeom prst="rect">
            <a:avLst/>
          </a:prstGeom>
        </p:spPr>
        <p:txBody>
          <a:bodyPr anchorCtr="0" anchor="t" bIns="91425" lIns="91425" spcFirstLastPara="1" rIns="91425" wrap="square" tIns="91425">
            <a:noAutofit/>
          </a:bodyPr>
          <a:lstStyle/>
          <a:p>
            <a:pPr indent="-89999" lvl="0" marL="89999" rtl="0" algn="r">
              <a:spcBef>
                <a:spcPts val="0"/>
              </a:spcBef>
              <a:spcAft>
                <a:spcPts val="0"/>
              </a:spcAft>
              <a:buNone/>
            </a:pPr>
            <a:r>
              <a:rPr lang="en"/>
              <a:t>It’s the biggest planet in the Solar System</a:t>
            </a:r>
            <a:endParaRPr/>
          </a:p>
        </p:txBody>
      </p:sp>
      <p:sp>
        <p:nvSpPr>
          <p:cNvPr id="1252" name="Google Shape;1252;p65"/>
          <p:cNvSpPr txBox="1"/>
          <p:nvPr>
            <p:ph idx="9" type="subTitle"/>
          </p:nvPr>
        </p:nvSpPr>
        <p:spPr>
          <a:xfrm>
            <a:off x="5415788" y="2450151"/>
            <a:ext cx="2317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253" name="Google Shape;1253;p65"/>
          <p:cNvSpPr txBox="1"/>
          <p:nvPr>
            <p:ph idx="13" type="subTitle"/>
          </p:nvPr>
        </p:nvSpPr>
        <p:spPr>
          <a:xfrm>
            <a:off x="5416125" y="2826251"/>
            <a:ext cx="23169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the ringed one and a gas giant</a:t>
            </a:r>
            <a:endParaRPr/>
          </a:p>
        </p:txBody>
      </p:sp>
      <p:sp>
        <p:nvSpPr>
          <p:cNvPr id="1254" name="Google Shape;1254;p65"/>
          <p:cNvSpPr txBox="1"/>
          <p:nvPr>
            <p:ph idx="14" type="subTitle"/>
          </p:nvPr>
        </p:nvSpPr>
        <p:spPr>
          <a:xfrm>
            <a:off x="5415963" y="3476887"/>
            <a:ext cx="23169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255" name="Google Shape;1255;p65"/>
          <p:cNvSpPr txBox="1"/>
          <p:nvPr>
            <p:ph idx="15" type="subTitle"/>
          </p:nvPr>
        </p:nvSpPr>
        <p:spPr>
          <a:xfrm>
            <a:off x="5416013" y="3852989"/>
            <a:ext cx="2316900" cy="629100"/>
          </a:xfrm>
          <a:prstGeom prst="rect">
            <a:avLst/>
          </a:prstGeom>
        </p:spPr>
        <p:txBody>
          <a:bodyPr anchorCtr="0" anchor="t" bIns="91425" lIns="91425" spcFirstLastPara="1" rIns="91425" wrap="square" tIns="91425">
            <a:noAutofit/>
          </a:bodyPr>
          <a:lstStyle/>
          <a:p>
            <a:pPr indent="0" lvl="0" marL="0" marR="62101" rtl="0" algn="l">
              <a:spcBef>
                <a:spcPts val="0"/>
              </a:spcBef>
              <a:spcAft>
                <a:spcPts val="0"/>
              </a:spcAft>
              <a:buNone/>
            </a:pPr>
            <a:r>
              <a:rPr lang="en"/>
              <a:t>Neptune is the farthest planet from the Sun</a:t>
            </a:r>
            <a:endParaRPr/>
          </a:p>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59" name="Shape 1259"/>
        <p:cNvGrpSpPr/>
        <p:nvPr/>
      </p:nvGrpSpPr>
      <p:grpSpPr>
        <a:xfrm>
          <a:off x="0" y="0"/>
          <a:ext cx="0" cy="0"/>
          <a:chOff x="0" y="0"/>
          <a:chExt cx="0" cy="0"/>
        </a:xfrm>
      </p:grpSpPr>
      <p:sp>
        <p:nvSpPr>
          <p:cNvPr id="1260" name="Google Shape;1260;p6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TRENDS</a:t>
            </a:r>
            <a:endParaRPr/>
          </a:p>
        </p:txBody>
      </p:sp>
      <p:sp>
        <p:nvSpPr>
          <p:cNvPr id="1261" name="Google Shape;1261;p66"/>
          <p:cNvSpPr txBox="1"/>
          <p:nvPr/>
        </p:nvSpPr>
        <p:spPr>
          <a:xfrm>
            <a:off x="1042475" y="3981575"/>
            <a:ext cx="3848400" cy="41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sp>
        <p:nvSpPr>
          <p:cNvPr id="1262" name="Google Shape;1262;p66"/>
          <p:cNvSpPr txBox="1"/>
          <p:nvPr/>
        </p:nvSpPr>
        <p:spPr>
          <a:xfrm>
            <a:off x="6116111" y="3386850"/>
            <a:ext cx="2307900" cy="56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p>
            <a:pPr indent="0" lvl="0" marL="0" rtl="0" algn="l">
              <a:lnSpc>
                <a:spcPct val="100000"/>
              </a:lnSpc>
              <a:spcBef>
                <a:spcPts val="1600"/>
              </a:spcBef>
              <a:spcAft>
                <a:spcPts val="1600"/>
              </a:spcAft>
              <a:buNone/>
            </a:pPr>
            <a:r>
              <a:t/>
            </a:r>
            <a:endParaRPr>
              <a:solidFill>
                <a:schemeClr val="dk1"/>
              </a:solidFill>
              <a:latin typeface="Roboto"/>
              <a:ea typeface="Roboto"/>
              <a:cs typeface="Roboto"/>
              <a:sym typeface="Roboto"/>
            </a:endParaRPr>
          </a:p>
        </p:txBody>
      </p:sp>
      <p:sp>
        <p:nvSpPr>
          <p:cNvPr id="1263" name="Google Shape;1263;p66"/>
          <p:cNvSpPr txBox="1"/>
          <p:nvPr/>
        </p:nvSpPr>
        <p:spPr>
          <a:xfrm>
            <a:off x="6116100" y="2439548"/>
            <a:ext cx="2307900" cy="56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p:txBody>
      </p:sp>
      <p:sp>
        <p:nvSpPr>
          <p:cNvPr id="1264" name="Google Shape;1264;p66"/>
          <p:cNvSpPr txBox="1"/>
          <p:nvPr/>
        </p:nvSpPr>
        <p:spPr>
          <a:xfrm>
            <a:off x="6116100" y="1492700"/>
            <a:ext cx="2307900" cy="56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265" name="Google Shape;1265;p66"/>
          <p:cNvSpPr/>
          <p:nvPr/>
        </p:nvSpPr>
        <p:spPr>
          <a:xfrm>
            <a:off x="5782225" y="2588678"/>
            <a:ext cx="274200" cy="273900"/>
          </a:xfrm>
          <a:prstGeom prst="ellipse">
            <a:avLst/>
          </a:prstGeom>
          <a:solidFill>
            <a:srgbClr val="87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66" name="Google Shape;1266;p66"/>
          <p:cNvSpPr/>
          <p:nvPr/>
        </p:nvSpPr>
        <p:spPr>
          <a:xfrm>
            <a:off x="5782225" y="3537956"/>
            <a:ext cx="274200" cy="273900"/>
          </a:xfrm>
          <a:prstGeom prst="ellipse">
            <a:avLst/>
          </a:prstGeom>
          <a:solidFill>
            <a:srgbClr val="9154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67" name="Google Shape;1267;p66"/>
          <p:cNvSpPr/>
          <p:nvPr/>
        </p:nvSpPr>
        <p:spPr>
          <a:xfrm>
            <a:off x="5782225" y="1639400"/>
            <a:ext cx="274200" cy="27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pic>
        <p:nvPicPr>
          <p:cNvPr id="1268" name="Google Shape;1268;p66" title="Gráfico">
            <a:hlinkClick r:id="rId3"/>
          </p:cNvPr>
          <p:cNvPicPr preferRelativeResize="0"/>
          <p:nvPr/>
        </p:nvPicPr>
        <p:blipFill>
          <a:blip r:embed="rId4">
            <a:alphaModFix/>
          </a:blip>
          <a:stretch>
            <a:fillRect/>
          </a:stretch>
        </p:blipFill>
        <p:spPr>
          <a:xfrm>
            <a:off x="832938" y="1265100"/>
            <a:ext cx="4267482" cy="25640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72" name="Shape 1272"/>
        <p:cNvGrpSpPr/>
        <p:nvPr/>
      </p:nvGrpSpPr>
      <p:grpSpPr>
        <a:xfrm>
          <a:off x="0" y="0"/>
          <a:ext cx="0" cy="0"/>
          <a:chOff x="0" y="0"/>
          <a:chExt cx="0" cy="0"/>
        </a:xfrm>
      </p:grpSpPr>
      <p:sp>
        <p:nvSpPr>
          <p:cNvPr id="1273" name="Google Shape;1273;p67"/>
          <p:cNvSpPr txBox="1"/>
          <p:nvPr>
            <p:ph idx="1" type="subTitle"/>
          </p:nvPr>
        </p:nvSpPr>
        <p:spPr>
          <a:xfrm>
            <a:off x="1842250" y="1618793"/>
            <a:ext cx="16827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1274" name="Google Shape;1274;p67"/>
          <p:cNvSpPr txBox="1"/>
          <p:nvPr>
            <p:ph idx="7" type="subTitle"/>
          </p:nvPr>
        </p:nvSpPr>
        <p:spPr>
          <a:xfrm>
            <a:off x="5618957" y="1618793"/>
            <a:ext cx="16824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275" name="Google Shape;1275;p67"/>
          <p:cNvSpPr txBox="1"/>
          <p:nvPr>
            <p:ph idx="2" type="subTitle"/>
          </p:nvPr>
        </p:nvSpPr>
        <p:spPr>
          <a:xfrm>
            <a:off x="1417550" y="1918700"/>
            <a:ext cx="2107500" cy="812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a:t>
            </a:r>
            <a:endParaRPr/>
          </a:p>
        </p:txBody>
      </p:sp>
      <p:sp>
        <p:nvSpPr>
          <p:cNvPr id="1276" name="Google Shape;1276;p67"/>
          <p:cNvSpPr txBox="1"/>
          <p:nvPr>
            <p:ph idx="3" type="subTitle"/>
          </p:nvPr>
        </p:nvSpPr>
        <p:spPr>
          <a:xfrm>
            <a:off x="1842594" y="2942429"/>
            <a:ext cx="16824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SATURN</a:t>
            </a:r>
            <a:endParaRPr/>
          </a:p>
        </p:txBody>
      </p:sp>
      <p:sp>
        <p:nvSpPr>
          <p:cNvPr id="1277" name="Google Shape;1277;p67"/>
          <p:cNvSpPr txBox="1"/>
          <p:nvPr>
            <p:ph idx="4" type="subTitle"/>
          </p:nvPr>
        </p:nvSpPr>
        <p:spPr>
          <a:xfrm>
            <a:off x="1417574" y="3242325"/>
            <a:ext cx="2107500" cy="812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It is the ringed planet. It is composed of hydrogen and helium</a:t>
            </a:r>
            <a:endParaRPr/>
          </a:p>
        </p:txBody>
      </p:sp>
      <p:sp>
        <p:nvSpPr>
          <p:cNvPr id="1278" name="Google Shape;1278;p67"/>
          <p:cNvSpPr txBox="1"/>
          <p:nvPr>
            <p:ph idx="5" type="subTitle"/>
          </p:nvPr>
        </p:nvSpPr>
        <p:spPr>
          <a:xfrm>
            <a:off x="5618913" y="2942429"/>
            <a:ext cx="16824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279" name="Google Shape;1279;p67"/>
          <p:cNvSpPr txBox="1"/>
          <p:nvPr>
            <p:ph idx="6" type="subTitle"/>
          </p:nvPr>
        </p:nvSpPr>
        <p:spPr>
          <a:xfrm>
            <a:off x="5618975" y="3242325"/>
            <a:ext cx="2107500" cy="8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endParaRPr/>
          </a:p>
        </p:txBody>
      </p:sp>
      <p:sp>
        <p:nvSpPr>
          <p:cNvPr id="1280" name="Google Shape;1280;p67"/>
          <p:cNvSpPr txBox="1"/>
          <p:nvPr>
            <p:ph idx="8" type="subTitle"/>
          </p:nvPr>
        </p:nvSpPr>
        <p:spPr>
          <a:xfrm>
            <a:off x="5619026" y="1918700"/>
            <a:ext cx="2107500" cy="8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fourth-largest planet in the Solar System</a:t>
            </a:r>
            <a:endParaRPr/>
          </a:p>
        </p:txBody>
      </p:sp>
      <p:sp>
        <p:nvSpPr>
          <p:cNvPr id="1281" name="Google Shape;1281;p6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SERVICES</a:t>
            </a:r>
            <a:endParaRPr/>
          </a:p>
        </p:txBody>
      </p:sp>
      <p:sp>
        <p:nvSpPr>
          <p:cNvPr id="1282" name="Google Shape;1282;p67"/>
          <p:cNvSpPr/>
          <p:nvPr/>
        </p:nvSpPr>
        <p:spPr>
          <a:xfrm>
            <a:off x="3672333" y="1611267"/>
            <a:ext cx="406871" cy="404753"/>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7"/>
          <p:cNvSpPr/>
          <p:nvPr/>
        </p:nvSpPr>
        <p:spPr>
          <a:xfrm>
            <a:off x="3673922" y="2935449"/>
            <a:ext cx="403694" cy="403659"/>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7"/>
          <p:cNvSpPr/>
          <p:nvPr/>
        </p:nvSpPr>
        <p:spPr>
          <a:xfrm>
            <a:off x="5058199" y="2935449"/>
            <a:ext cx="410151" cy="403659"/>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 name="Google Shape;1285;p67"/>
          <p:cNvGrpSpPr/>
          <p:nvPr/>
        </p:nvGrpSpPr>
        <p:grpSpPr>
          <a:xfrm>
            <a:off x="5064520" y="1614901"/>
            <a:ext cx="397509" cy="397484"/>
            <a:chOff x="-1700225" y="2768875"/>
            <a:chExt cx="291450" cy="292225"/>
          </a:xfrm>
        </p:grpSpPr>
        <p:sp>
          <p:nvSpPr>
            <p:cNvPr id="1286" name="Google Shape;1286;p67"/>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7"/>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7"/>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7"/>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7"/>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7"/>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78" name="Shape 778"/>
        <p:cNvGrpSpPr/>
        <p:nvPr/>
      </p:nvGrpSpPr>
      <p:grpSpPr>
        <a:xfrm>
          <a:off x="0" y="0"/>
          <a:ext cx="0" cy="0"/>
          <a:chOff x="0" y="0"/>
          <a:chExt cx="0" cy="0"/>
        </a:xfrm>
      </p:grpSpPr>
      <p:pic>
        <p:nvPicPr>
          <p:cNvPr id="779" name="Google Shape;779;p41"/>
          <p:cNvPicPr preferRelativeResize="0"/>
          <p:nvPr/>
        </p:nvPicPr>
        <p:blipFill>
          <a:blip r:embed="rId3">
            <a:alphaModFix amt="73000"/>
          </a:blip>
          <a:stretch>
            <a:fillRect/>
          </a:stretch>
        </p:blipFill>
        <p:spPr>
          <a:xfrm>
            <a:off x="2058850" y="2624000"/>
            <a:ext cx="1387800" cy="18504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780" name="Google Shape;780;p4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781" name="Google Shape;781;p41"/>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a:p>
            <a:pPr indent="0" lvl="0" marL="0" rtl="0" algn="r">
              <a:spcBef>
                <a:spcPts val="0"/>
              </a:spcBef>
              <a:spcAft>
                <a:spcPts val="0"/>
              </a:spcAft>
              <a:buNone/>
            </a:pPr>
            <a:r>
              <a:rPr lang="en"/>
              <a:t>Team Member</a:t>
            </a:r>
            <a:endParaRPr/>
          </a:p>
        </p:txBody>
      </p:sp>
      <p:sp>
        <p:nvSpPr>
          <p:cNvPr id="782" name="Google Shape;782;p41"/>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Member</a:t>
            </a:r>
            <a:endParaRPr/>
          </a:p>
        </p:txBody>
      </p:sp>
      <p:sp>
        <p:nvSpPr>
          <p:cNvPr id="783" name="Google Shape;783;p41"/>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member</a:t>
            </a:r>
            <a:endParaRPr/>
          </a:p>
        </p:txBody>
      </p:sp>
      <p:sp>
        <p:nvSpPr>
          <p:cNvPr id="784" name="Google Shape;784;p41"/>
          <p:cNvSpPr txBox="1"/>
          <p:nvPr>
            <p:ph idx="4" type="subTitle"/>
          </p:nvPr>
        </p:nvSpPr>
        <p:spPr>
          <a:xfrm>
            <a:off x="719975" y="2904163"/>
            <a:ext cx="12822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Mimi Olayeye</a:t>
            </a:r>
            <a:endParaRPr/>
          </a:p>
        </p:txBody>
      </p:sp>
      <p:sp>
        <p:nvSpPr>
          <p:cNvPr id="785" name="Google Shape;785;p41"/>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David Wei</a:t>
            </a:r>
            <a:endParaRPr/>
          </a:p>
        </p:txBody>
      </p:sp>
      <p:sp>
        <p:nvSpPr>
          <p:cNvPr id="786" name="Google Shape;786;p41"/>
          <p:cNvSpPr txBox="1"/>
          <p:nvPr>
            <p:ph idx="6" type="subTitle"/>
          </p:nvPr>
        </p:nvSpPr>
        <p:spPr>
          <a:xfrm>
            <a:off x="3964163" y="2904163"/>
            <a:ext cx="1282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Brenda Cano</a:t>
            </a:r>
            <a:endParaRPr/>
          </a:p>
        </p:txBody>
      </p:sp>
      <p:pic>
        <p:nvPicPr>
          <p:cNvPr id="787" name="Google Shape;787;p41"/>
          <p:cNvPicPr preferRelativeResize="0"/>
          <p:nvPr/>
        </p:nvPicPr>
        <p:blipFill rotWithShape="1">
          <a:blip r:embed="rId4">
            <a:alphaModFix/>
          </a:blip>
          <a:srcRect b="22582" l="14880" r="21143" t="9927"/>
          <a:stretch/>
        </p:blipFill>
        <p:spPr>
          <a:xfrm>
            <a:off x="3964175" y="1100565"/>
            <a:ext cx="1282200" cy="1803600"/>
          </a:xfrm>
          <a:prstGeom prst="roundRect">
            <a:avLst>
              <a:gd fmla="val 16667" name="adj"/>
            </a:avLst>
          </a:prstGeom>
          <a:noFill/>
          <a:ln>
            <a:noFill/>
          </a:ln>
        </p:spPr>
      </p:pic>
      <p:pic>
        <p:nvPicPr>
          <p:cNvPr id="788" name="Google Shape;788;p41"/>
          <p:cNvPicPr preferRelativeResize="0"/>
          <p:nvPr/>
        </p:nvPicPr>
        <p:blipFill>
          <a:blip r:embed="rId5">
            <a:alphaModFix/>
          </a:blip>
          <a:stretch>
            <a:fillRect/>
          </a:stretch>
        </p:blipFill>
        <p:spPr>
          <a:xfrm>
            <a:off x="5587550" y="2553790"/>
            <a:ext cx="1472700" cy="1990800"/>
          </a:xfrm>
          <a:prstGeom prst="roundRect">
            <a:avLst>
              <a:gd fmla="val 16667" name="adj"/>
            </a:avLst>
          </a:prstGeom>
          <a:noFill/>
          <a:ln>
            <a:noFill/>
          </a:ln>
        </p:spPr>
      </p:pic>
      <p:grpSp>
        <p:nvGrpSpPr>
          <p:cNvPr id="789" name="Google Shape;789;p41"/>
          <p:cNvGrpSpPr/>
          <p:nvPr/>
        </p:nvGrpSpPr>
        <p:grpSpPr>
          <a:xfrm flipH="1" rot="10800000">
            <a:off x="4706487" y="1100565"/>
            <a:ext cx="539885" cy="389750"/>
            <a:chOff x="-77" y="3784091"/>
            <a:chExt cx="1880477" cy="1357541"/>
          </a:xfrm>
        </p:grpSpPr>
        <p:sp>
          <p:nvSpPr>
            <p:cNvPr id="790" name="Google Shape;790;p4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41"/>
          <p:cNvGrpSpPr/>
          <p:nvPr/>
        </p:nvGrpSpPr>
        <p:grpSpPr>
          <a:xfrm flipH="1" rot="10800000">
            <a:off x="2906762" y="2628890"/>
            <a:ext cx="539885" cy="389750"/>
            <a:chOff x="-77" y="3784091"/>
            <a:chExt cx="1880477" cy="1357541"/>
          </a:xfrm>
        </p:grpSpPr>
        <p:sp>
          <p:nvSpPr>
            <p:cNvPr id="794" name="Google Shape;794;p4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41"/>
          <p:cNvGrpSpPr/>
          <p:nvPr/>
        </p:nvGrpSpPr>
        <p:grpSpPr>
          <a:xfrm flipH="1" rot="10800000">
            <a:off x="5587554" y="2553790"/>
            <a:ext cx="539885" cy="389750"/>
            <a:chOff x="-2817590" y="3784091"/>
            <a:chExt cx="1880477" cy="1357541"/>
          </a:xfrm>
        </p:grpSpPr>
        <p:sp>
          <p:nvSpPr>
            <p:cNvPr id="798" name="Google Shape;798;p41"/>
            <p:cNvSpPr/>
            <p:nvPr/>
          </p:nvSpPr>
          <p:spPr>
            <a:xfrm flipH="1">
              <a:off x="-2546504"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1"/>
            <p:cNvSpPr/>
            <p:nvPr/>
          </p:nvSpPr>
          <p:spPr>
            <a:xfrm flipH="1">
              <a:off x="-2661032"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1"/>
            <p:cNvSpPr/>
            <p:nvPr/>
          </p:nvSpPr>
          <p:spPr>
            <a:xfrm flipH="1">
              <a:off x="-281759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95" name="Shape 1295"/>
        <p:cNvGrpSpPr/>
        <p:nvPr/>
      </p:nvGrpSpPr>
      <p:grpSpPr>
        <a:xfrm>
          <a:off x="0" y="0"/>
          <a:ext cx="0" cy="0"/>
          <a:chOff x="0" y="0"/>
          <a:chExt cx="0" cy="0"/>
        </a:xfrm>
      </p:grpSpPr>
      <p:sp>
        <p:nvSpPr>
          <p:cNvPr id="1296" name="Google Shape;1296;p6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BREAK-EVEN ANALYSIS</a:t>
            </a:r>
            <a:endParaRPr/>
          </a:p>
        </p:txBody>
      </p:sp>
      <p:cxnSp>
        <p:nvCxnSpPr>
          <p:cNvPr id="1297" name="Google Shape;1297;p68"/>
          <p:cNvCxnSpPr/>
          <p:nvPr/>
        </p:nvCxnSpPr>
        <p:spPr>
          <a:xfrm rot="10800000">
            <a:off x="771450" y="2796675"/>
            <a:ext cx="7601100" cy="0"/>
          </a:xfrm>
          <a:prstGeom prst="straightConnector1">
            <a:avLst/>
          </a:prstGeom>
          <a:noFill/>
          <a:ln cap="flat" cmpd="sng" w="28575">
            <a:solidFill>
              <a:schemeClr val="dk1"/>
            </a:solidFill>
            <a:prstDash val="solid"/>
            <a:round/>
            <a:headEnd len="med" w="med" type="none"/>
            <a:tailEnd len="med" w="med" type="none"/>
          </a:ln>
        </p:spPr>
      </p:cxnSp>
      <p:sp>
        <p:nvSpPr>
          <p:cNvPr id="1298" name="Google Shape;1298;p68"/>
          <p:cNvSpPr txBox="1"/>
          <p:nvPr/>
        </p:nvSpPr>
        <p:spPr>
          <a:xfrm>
            <a:off x="917250" y="2958525"/>
            <a:ext cx="1323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1299" name="Google Shape;1299;p68"/>
          <p:cNvSpPr txBox="1"/>
          <p:nvPr/>
        </p:nvSpPr>
        <p:spPr>
          <a:xfrm>
            <a:off x="872400"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1300" name="Google Shape;1300;p68"/>
          <p:cNvSpPr txBox="1"/>
          <p:nvPr/>
        </p:nvSpPr>
        <p:spPr>
          <a:xfrm>
            <a:off x="2413875" y="2958525"/>
            <a:ext cx="1323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1301" name="Google Shape;1301;p68"/>
          <p:cNvSpPr txBox="1"/>
          <p:nvPr/>
        </p:nvSpPr>
        <p:spPr>
          <a:xfrm>
            <a:off x="2369025"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302" name="Google Shape;1302;p68"/>
          <p:cNvSpPr txBox="1"/>
          <p:nvPr/>
        </p:nvSpPr>
        <p:spPr>
          <a:xfrm>
            <a:off x="3523500" y="1451984"/>
            <a:ext cx="2097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1303" name="Google Shape;1303;p68"/>
          <p:cNvSpPr txBox="1"/>
          <p:nvPr/>
        </p:nvSpPr>
        <p:spPr>
          <a:xfrm>
            <a:off x="3865650" y="1771250"/>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It's the biggest planet in the Solar System</a:t>
            </a:r>
            <a:endParaRPr>
              <a:solidFill>
                <a:schemeClr val="dk1"/>
              </a:solidFill>
              <a:latin typeface="Roboto"/>
              <a:ea typeface="Roboto"/>
              <a:cs typeface="Roboto"/>
              <a:sym typeface="Roboto"/>
            </a:endParaRPr>
          </a:p>
        </p:txBody>
      </p:sp>
      <p:sp>
        <p:nvSpPr>
          <p:cNvPr id="1304" name="Google Shape;1304;p68"/>
          <p:cNvSpPr txBox="1"/>
          <p:nvPr/>
        </p:nvSpPr>
        <p:spPr>
          <a:xfrm>
            <a:off x="5407125" y="2958525"/>
            <a:ext cx="1323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1305" name="Google Shape;1305;p68"/>
          <p:cNvSpPr txBox="1"/>
          <p:nvPr/>
        </p:nvSpPr>
        <p:spPr>
          <a:xfrm>
            <a:off x="5362275"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It's composed of hydrogen and of helium</a:t>
            </a:r>
            <a:endParaRPr>
              <a:solidFill>
                <a:schemeClr val="dk1"/>
              </a:solidFill>
              <a:latin typeface="Roboto"/>
              <a:ea typeface="Roboto"/>
              <a:cs typeface="Roboto"/>
              <a:sym typeface="Roboto"/>
            </a:endParaRPr>
          </a:p>
        </p:txBody>
      </p:sp>
      <p:sp>
        <p:nvSpPr>
          <p:cNvPr id="1306" name="Google Shape;1306;p68"/>
          <p:cNvSpPr txBox="1"/>
          <p:nvPr/>
        </p:nvSpPr>
        <p:spPr>
          <a:xfrm>
            <a:off x="6903750" y="2958525"/>
            <a:ext cx="1323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1307" name="Google Shape;1307;p68"/>
          <p:cNvSpPr txBox="1"/>
          <p:nvPr/>
        </p:nvSpPr>
        <p:spPr>
          <a:xfrm>
            <a:off x="6858900"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308" name="Google Shape;1308;p68"/>
          <p:cNvSpPr/>
          <p:nvPr/>
        </p:nvSpPr>
        <p:spPr>
          <a:xfrm>
            <a:off x="1459650" y="2677575"/>
            <a:ext cx="238200" cy="23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8"/>
          <p:cNvSpPr/>
          <p:nvPr/>
        </p:nvSpPr>
        <p:spPr>
          <a:xfrm>
            <a:off x="2956275" y="2677575"/>
            <a:ext cx="238200" cy="23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8"/>
          <p:cNvSpPr/>
          <p:nvPr/>
        </p:nvSpPr>
        <p:spPr>
          <a:xfrm>
            <a:off x="4452900" y="2677575"/>
            <a:ext cx="238200" cy="238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8"/>
          <p:cNvSpPr/>
          <p:nvPr/>
        </p:nvSpPr>
        <p:spPr>
          <a:xfrm>
            <a:off x="5949525" y="2677575"/>
            <a:ext cx="238200" cy="238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8"/>
          <p:cNvSpPr/>
          <p:nvPr/>
        </p:nvSpPr>
        <p:spPr>
          <a:xfrm>
            <a:off x="7446150" y="2677575"/>
            <a:ext cx="238200" cy="23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316" name="Shape 1316"/>
        <p:cNvGrpSpPr/>
        <p:nvPr/>
      </p:nvGrpSpPr>
      <p:grpSpPr>
        <a:xfrm>
          <a:off x="0" y="0"/>
          <a:ext cx="0" cy="0"/>
          <a:chOff x="0" y="0"/>
          <a:chExt cx="0" cy="0"/>
        </a:xfrm>
      </p:grpSpPr>
      <p:sp>
        <p:nvSpPr>
          <p:cNvPr id="1317" name="Google Shape;1317;p69"/>
          <p:cNvSpPr txBox="1"/>
          <p:nvPr>
            <p:ph type="title"/>
          </p:nvPr>
        </p:nvSpPr>
        <p:spPr>
          <a:xfrm>
            <a:off x="1903250" y="1834838"/>
            <a:ext cx="5337600" cy="112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1</a:t>
            </a:r>
            <a:r>
              <a:rPr lang="en">
                <a:solidFill>
                  <a:schemeClr val="accent2"/>
                </a:solidFill>
              </a:rPr>
              <a:t>,</a:t>
            </a:r>
            <a:r>
              <a:rPr lang="en">
                <a:solidFill>
                  <a:schemeClr val="accent3"/>
                </a:solidFill>
              </a:rPr>
              <a:t>200</a:t>
            </a:r>
            <a:r>
              <a:rPr lang="en">
                <a:solidFill>
                  <a:schemeClr val="accent4"/>
                </a:solidFill>
              </a:rPr>
              <a:t>,</a:t>
            </a:r>
            <a:r>
              <a:rPr lang="en">
                <a:solidFill>
                  <a:schemeClr val="accent5"/>
                </a:solidFill>
              </a:rPr>
              <a:t>000</a:t>
            </a:r>
            <a:endParaRPr>
              <a:solidFill>
                <a:schemeClr val="accent5"/>
              </a:solidFill>
            </a:endParaRPr>
          </a:p>
        </p:txBody>
      </p:sp>
      <p:sp>
        <p:nvSpPr>
          <p:cNvPr id="1318" name="Google Shape;1318;p69"/>
          <p:cNvSpPr txBox="1"/>
          <p:nvPr>
            <p:ph idx="1" type="body"/>
          </p:nvPr>
        </p:nvSpPr>
        <p:spPr>
          <a:xfrm>
            <a:off x="2524200" y="2955575"/>
            <a:ext cx="4095600" cy="35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322" name="Shape 1322"/>
        <p:cNvGrpSpPr/>
        <p:nvPr/>
      </p:nvGrpSpPr>
      <p:grpSpPr>
        <a:xfrm>
          <a:off x="0" y="0"/>
          <a:ext cx="0" cy="0"/>
          <a:chOff x="0" y="0"/>
          <a:chExt cx="0" cy="0"/>
        </a:xfrm>
      </p:grpSpPr>
      <p:sp>
        <p:nvSpPr>
          <p:cNvPr id="1323" name="Google Shape;1323;p7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COMPETITORS</a:t>
            </a:r>
            <a:endParaRPr/>
          </a:p>
        </p:txBody>
      </p:sp>
      <p:sp>
        <p:nvSpPr>
          <p:cNvPr id="1324" name="Google Shape;1324;p70"/>
          <p:cNvSpPr txBox="1"/>
          <p:nvPr>
            <p:ph idx="1" type="subTitle"/>
          </p:nvPr>
        </p:nvSpPr>
        <p:spPr>
          <a:xfrm>
            <a:off x="719700" y="2434925"/>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325" name="Google Shape;1325;p70"/>
          <p:cNvSpPr txBox="1"/>
          <p:nvPr>
            <p:ph idx="2" type="subTitle"/>
          </p:nvPr>
        </p:nvSpPr>
        <p:spPr>
          <a:xfrm>
            <a:off x="719850" y="2734827"/>
            <a:ext cx="2316900" cy="7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Mars is full of iron oxide dust, giving this planet its reddish cast</a:t>
            </a:r>
            <a:endParaRPr/>
          </a:p>
          <a:p>
            <a:pPr indent="0" lvl="0" marL="0" rtl="0" algn="ctr">
              <a:spcBef>
                <a:spcPts val="0"/>
              </a:spcBef>
              <a:spcAft>
                <a:spcPts val="0"/>
              </a:spcAft>
              <a:buNone/>
            </a:pPr>
            <a:r>
              <a:t/>
            </a:r>
            <a:endParaRPr/>
          </a:p>
        </p:txBody>
      </p:sp>
      <p:sp>
        <p:nvSpPr>
          <p:cNvPr id="1326" name="Google Shape;1326;p70"/>
          <p:cNvSpPr txBox="1"/>
          <p:nvPr>
            <p:ph idx="3" type="subTitle"/>
          </p:nvPr>
        </p:nvSpPr>
        <p:spPr>
          <a:xfrm>
            <a:off x="3413619" y="243492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327" name="Google Shape;1327;p70"/>
          <p:cNvSpPr txBox="1"/>
          <p:nvPr>
            <p:ph idx="4" type="subTitle"/>
          </p:nvPr>
        </p:nvSpPr>
        <p:spPr>
          <a:xfrm>
            <a:off x="3413619" y="2734827"/>
            <a:ext cx="2316900" cy="7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is the biggest one and the fourth-brightest object in the sky</a:t>
            </a:r>
            <a:endParaRPr/>
          </a:p>
          <a:p>
            <a:pPr indent="0" lvl="0" marL="0" rtl="0" algn="ctr">
              <a:spcBef>
                <a:spcPts val="0"/>
              </a:spcBef>
              <a:spcAft>
                <a:spcPts val="0"/>
              </a:spcAft>
              <a:buNone/>
            </a:pPr>
            <a:r>
              <a:t/>
            </a:r>
            <a:endParaRPr/>
          </a:p>
        </p:txBody>
      </p:sp>
      <p:sp>
        <p:nvSpPr>
          <p:cNvPr id="1328" name="Google Shape;1328;p70"/>
          <p:cNvSpPr txBox="1"/>
          <p:nvPr>
            <p:ph idx="5" type="subTitle"/>
          </p:nvPr>
        </p:nvSpPr>
        <p:spPr>
          <a:xfrm>
            <a:off x="6107075" y="243492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329" name="Google Shape;1329;p70"/>
          <p:cNvSpPr txBox="1"/>
          <p:nvPr>
            <p:ph idx="6" type="subTitle"/>
          </p:nvPr>
        </p:nvSpPr>
        <p:spPr>
          <a:xfrm>
            <a:off x="6107075" y="2734827"/>
            <a:ext cx="2316900" cy="7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 a gas giant, composed mostly of hydrogen and helium</a:t>
            </a:r>
            <a:endParaRPr/>
          </a:p>
          <a:p>
            <a:pPr indent="0" lvl="0" marL="0" rtl="0" algn="ctr">
              <a:spcBef>
                <a:spcPts val="0"/>
              </a:spcBef>
              <a:spcAft>
                <a:spcPts val="0"/>
              </a:spcAft>
              <a:buNone/>
            </a:pPr>
            <a:r>
              <a:t/>
            </a:r>
            <a:endParaRPr/>
          </a:p>
        </p:txBody>
      </p:sp>
      <p:grpSp>
        <p:nvGrpSpPr>
          <p:cNvPr id="1330" name="Google Shape;1330;p70"/>
          <p:cNvGrpSpPr/>
          <p:nvPr/>
        </p:nvGrpSpPr>
        <p:grpSpPr>
          <a:xfrm>
            <a:off x="1645117" y="1866256"/>
            <a:ext cx="466361" cy="466336"/>
            <a:chOff x="1487200" y="2021475"/>
            <a:chExt cx="483125" cy="483150"/>
          </a:xfrm>
        </p:grpSpPr>
        <p:sp>
          <p:nvSpPr>
            <p:cNvPr id="1331" name="Google Shape;1331;p70"/>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 name="Google Shape;1332;p70"/>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 name="Google Shape;1333;p70"/>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 name="Google Shape;1334;p70"/>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5" name="Google Shape;1335;p70"/>
          <p:cNvGrpSpPr/>
          <p:nvPr/>
        </p:nvGrpSpPr>
        <p:grpSpPr>
          <a:xfrm>
            <a:off x="4338843" y="1866258"/>
            <a:ext cx="466331" cy="466332"/>
            <a:chOff x="3282325" y="2035675"/>
            <a:chExt cx="459575" cy="454825"/>
          </a:xfrm>
        </p:grpSpPr>
        <p:sp>
          <p:nvSpPr>
            <p:cNvPr id="1336" name="Google Shape;1336;p7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 name="Google Shape;1337;p7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 name="Google Shape;1338;p7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 name="Google Shape;1339;p7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0" name="Google Shape;1340;p70"/>
          <p:cNvSpPr/>
          <p:nvPr/>
        </p:nvSpPr>
        <p:spPr>
          <a:xfrm>
            <a:off x="7032558" y="1872738"/>
            <a:ext cx="466343" cy="453373"/>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344" name="Shape 1344"/>
        <p:cNvGrpSpPr/>
        <p:nvPr/>
      </p:nvGrpSpPr>
      <p:grpSpPr>
        <a:xfrm>
          <a:off x="0" y="0"/>
          <a:ext cx="0" cy="0"/>
          <a:chOff x="0" y="0"/>
          <a:chExt cx="0" cy="0"/>
        </a:xfrm>
      </p:grpSpPr>
      <p:sp>
        <p:nvSpPr>
          <p:cNvPr id="1345" name="Google Shape;1345;p71"/>
          <p:cNvSpPr/>
          <p:nvPr/>
        </p:nvSpPr>
        <p:spPr>
          <a:xfrm>
            <a:off x="1731413" y="2269000"/>
            <a:ext cx="1399800" cy="449700"/>
          </a:xfrm>
          <a:prstGeom prst="round2DiagRect">
            <a:avLst>
              <a:gd fmla="val 16667"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1"/>
          <p:cNvSpPr/>
          <p:nvPr/>
        </p:nvSpPr>
        <p:spPr>
          <a:xfrm>
            <a:off x="1731413" y="3714075"/>
            <a:ext cx="1399800" cy="449700"/>
          </a:xfrm>
          <a:prstGeom prst="round2DiagRect">
            <a:avLst>
              <a:gd fmla="val 16667"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1"/>
          <p:cNvSpPr/>
          <p:nvPr/>
        </p:nvSpPr>
        <p:spPr>
          <a:xfrm>
            <a:off x="1731413" y="1546463"/>
            <a:ext cx="1399800" cy="449700"/>
          </a:xfrm>
          <a:prstGeom prst="round2DiagRect">
            <a:avLst>
              <a:gd fmla="val 16667" name="adj1"/>
              <a:gd fmla="val 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1"/>
          <p:cNvSpPr/>
          <p:nvPr/>
        </p:nvSpPr>
        <p:spPr>
          <a:xfrm>
            <a:off x="1731413" y="2991538"/>
            <a:ext cx="1399800" cy="449700"/>
          </a:xfrm>
          <a:prstGeom prst="round2DiagRect">
            <a:avLst>
              <a:gd fmla="val 16667"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AND DISTRIBUTION</a:t>
            </a:r>
            <a:endParaRPr/>
          </a:p>
        </p:txBody>
      </p:sp>
      <p:sp>
        <p:nvSpPr>
          <p:cNvPr id="1350" name="Google Shape;1350;p71"/>
          <p:cNvSpPr txBox="1"/>
          <p:nvPr>
            <p:ph idx="4294967295" type="subTitle"/>
          </p:nvPr>
        </p:nvSpPr>
        <p:spPr>
          <a:xfrm>
            <a:off x="1849862" y="1574125"/>
            <a:ext cx="11742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lt1"/>
                </a:solidFill>
                <a:latin typeface="Oswald"/>
                <a:ea typeface="Oswald"/>
                <a:cs typeface="Oswald"/>
                <a:sym typeface="Oswald"/>
              </a:rPr>
              <a:t>CHANNEL 1</a:t>
            </a:r>
            <a:endParaRPr sz="1800">
              <a:solidFill>
                <a:schemeClr val="lt1"/>
              </a:solidFill>
              <a:latin typeface="Oswald"/>
              <a:ea typeface="Oswald"/>
              <a:cs typeface="Oswald"/>
              <a:sym typeface="Oswald"/>
            </a:endParaRPr>
          </a:p>
        </p:txBody>
      </p:sp>
      <p:sp>
        <p:nvSpPr>
          <p:cNvPr id="1351" name="Google Shape;1351;p71"/>
          <p:cNvSpPr txBox="1"/>
          <p:nvPr>
            <p:ph idx="4294967295" type="subTitle"/>
          </p:nvPr>
        </p:nvSpPr>
        <p:spPr>
          <a:xfrm>
            <a:off x="1849862" y="2296642"/>
            <a:ext cx="11742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lt1"/>
                </a:solidFill>
                <a:latin typeface="Oswald"/>
                <a:ea typeface="Oswald"/>
                <a:cs typeface="Oswald"/>
                <a:sym typeface="Oswald"/>
              </a:rPr>
              <a:t>CHANNEL 2</a:t>
            </a:r>
            <a:endParaRPr sz="1800">
              <a:solidFill>
                <a:schemeClr val="lt1"/>
              </a:solidFill>
              <a:latin typeface="Oswald"/>
              <a:ea typeface="Oswald"/>
              <a:cs typeface="Oswald"/>
              <a:sym typeface="Oswald"/>
            </a:endParaRPr>
          </a:p>
        </p:txBody>
      </p:sp>
      <p:sp>
        <p:nvSpPr>
          <p:cNvPr id="1352" name="Google Shape;1352;p71"/>
          <p:cNvSpPr txBox="1"/>
          <p:nvPr>
            <p:ph idx="4294967295" type="subTitle"/>
          </p:nvPr>
        </p:nvSpPr>
        <p:spPr>
          <a:xfrm>
            <a:off x="1849862" y="3019158"/>
            <a:ext cx="11742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lt1"/>
                </a:solidFill>
                <a:latin typeface="Oswald"/>
                <a:ea typeface="Oswald"/>
                <a:cs typeface="Oswald"/>
                <a:sym typeface="Oswald"/>
              </a:rPr>
              <a:t>CHANNEL 3</a:t>
            </a:r>
            <a:endParaRPr sz="1800">
              <a:solidFill>
                <a:schemeClr val="lt1"/>
              </a:solidFill>
              <a:latin typeface="Oswald"/>
              <a:ea typeface="Oswald"/>
              <a:cs typeface="Oswald"/>
              <a:sym typeface="Oswald"/>
            </a:endParaRPr>
          </a:p>
        </p:txBody>
      </p:sp>
      <p:sp>
        <p:nvSpPr>
          <p:cNvPr id="1353" name="Google Shape;1353;p71"/>
          <p:cNvSpPr txBox="1"/>
          <p:nvPr>
            <p:ph idx="4294967295" type="subTitle"/>
          </p:nvPr>
        </p:nvSpPr>
        <p:spPr>
          <a:xfrm>
            <a:off x="1849862" y="3741675"/>
            <a:ext cx="11742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lt1"/>
                </a:solidFill>
                <a:latin typeface="Oswald"/>
                <a:ea typeface="Oswald"/>
                <a:cs typeface="Oswald"/>
                <a:sym typeface="Oswald"/>
              </a:rPr>
              <a:t>CHANNEL 4</a:t>
            </a:r>
            <a:endParaRPr sz="1800">
              <a:solidFill>
                <a:schemeClr val="lt1"/>
              </a:solidFill>
              <a:latin typeface="Oswald"/>
              <a:ea typeface="Oswald"/>
              <a:cs typeface="Oswald"/>
              <a:sym typeface="Oswald"/>
            </a:endParaRPr>
          </a:p>
        </p:txBody>
      </p:sp>
      <p:sp>
        <p:nvSpPr>
          <p:cNvPr id="1354" name="Google Shape;1354;p71"/>
          <p:cNvSpPr/>
          <p:nvPr/>
        </p:nvSpPr>
        <p:spPr>
          <a:xfrm>
            <a:off x="4120387" y="1476275"/>
            <a:ext cx="3292200" cy="585300"/>
          </a:xfrm>
          <a:prstGeom prst="rect">
            <a:avLst/>
          </a:prstGeom>
          <a:noFill/>
          <a:ln>
            <a:noFill/>
          </a:ln>
        </p:spPr>
        <p:txBody>
          <a:bodyPr anchorCtr="0" anchor="ctr" bIns="91425" lIns="2700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1355" name="Google Shape;1355;p71"/>
          <p:cNvSpPr/>
          <p:nvPr/>
        </p:nvSpPr>
        <p:spPr>
          <a:xfrm>
            <a:off x="4120387" y="2921342"/>
            <a:ext cx="3292200" cy="585300"/>
          </a:xfrm>
          <a:prstGeom prst="rect">
            <a:avLst/>
          </a:prstGeom>
          <a:noFill/>
          <a:ln>
            <a:noFill/>
          </a:ln>
        </p:spPr>
        <p:txBody>
          <a:bodyPr anchorCtr="0" anchor="ctr" bIns="91425" lIns="2743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1356" name="Google Shape;1356;p71"/>
          <p:cNvSpPr/>
          <p:nvPr/>
        </p:nvSpPr>
        <p:spPr>
          <a:xfrm>
            <a:off x="4120387" y="2198808"/>
            <a:ext cx="3292200" cy="585300"/>
          </a:xfrm>
          <a:prstGeom prst="rect">
            <a:avLst/>
          </a:prstGeom>
          <a:noFill/>
          <a:ln>
            <a:noFill/>
          </a:ln>
        </p:spPr>
        <p:txBody>
          <a:bodyPr anchorCtr="0" anchor="ctr" bIns="91425" lIns="900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1357" name="Google Shape;1357;p71"/>
          <p:cNvSpPr/>
          <p:nvPr/>
        </p:nvSpPr>
        <p:spPr>
          <a:xfrm>
            <a:off x="4120387" y="3643875"/>
            <a:ext cx="3292200" cy="585300"/>
          </a:xfrm>
          <a:prstGeom prst="rect">
            <a:avLst/>
          </a:prstGeom>
          <a:noFill/>
          <a:ln>
            <a:noFill/>
          </a:ln>
        </p:spPr>
        <p:txBody>
          <a:bodyPr anchorCtr="0" anchor="ctr" bIns="91425" lIns="2743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1358" name="Google Shape;1358;p71"/>
          <p:cNvCxnSpPr/>
          <p:nvPr/>
        </p:nvCxnSpPr>
        <p:spPr>
          <a:xfrm>
            <a:off x="3358387" y="1768925"/>
            <a:ext cx="685800" cy="0"/>
          </a:xfrm>
          <a:prstGeom prst="straightConnector1">
            <a:avLst/>
          </a:prstGeom>
          <a:noFill/>
          <a:ln cap="flat" cmpd="sng" w="19050">
            <a:solidFill>
              <a:schemeClr val="accent1"/>
            </a:solidFill>
            <a:prstDash val="solid"/>
            <a:round/>
            <a:headEnd len="med" w="med" type="none"/>
            <a:tailEnd len="med" w="med" type="oval"/>
          </a:ln>
        </p:spPr>
      </p:cxnSp>
      <p:cxnSp>
        <p:nvCxnSpPr>
          <p:cNvPr id="1359" name="Google Shape;1359;p71"/>
          <p:cNvCxnSpPr/>
          <p:nvPr/>
        </p:nvCxnSpPr>
        <p:spPr>
          <a:xfrm>
            <a:off x="3282187" y="2491500"/>
            <a:ext cx="685800" cy="0"/>
          </a:xfrm>
          <a:prstGeom prst="straightConnector1">
            <a:avLst/>
          </a:prstGeom>
          <a:noFill/>
          <a:ln cap="flat" cmpd="sng" w="19050">
            <a:solidFill>
              <a:schemeClr val="accent2"/>
            </a:solidFill>
            <a:prstDash val="solid"/>
            <a:round/>
            <a:headEnd len="med" w="med" type="none"/>
            <a:tailEnd len="med" w="med" type="oval"/>
          </a:ln>
        </p:spPr>
      </p:cxnSp>
      <p:cxnSp>
        <p:nvCxnSpPr>
          <p:cNvPr id="1360" name="Google Shape;1360;p71"/>
          <p:cNvCxnSpPr/>
          <p:nvPr/>
        </p:nvCxnSpPr>
        <p:spPr>
          <a:xfrm>
            <a:off x="3282187" y="3214025"/>
            <a:ext cx="685800" cy="0"/>
          </a:xfrm>
          <a:prstGeom prst="straightConnector1">
            <a:avLst/>
          </a:prstGeom>
          <a:noFill/>
          <a:ln cap="flat" cmpd="sng" w="19050">
            <a:solidFill>
              <a:schemeClr val="accent3"/>
            </a:solidFill>
            <a:prstDash val="solid"/>
            <a:round/>
            <a:headEnd len="med" w="med" type="none"/>
            <a:tailEnd len="med" w="med" type="oval"/>
          </a:ln>
        </p:spPr>
      </p:cxnSp>
      <p:cxnSp>
        <p:nvCxnSpPr>
          <p:cNvPr id="1361" name="Google Shape;1361;p71"/>
          <p:cNvCxnSpPr/>
          <p:nvPr/>
        </p:nvCxnSpPr>
        <p:spPr>
          <a:xfrm>
            <a:off x="3282187" y="3936538"/>
            <a:ext cx="685800" cy="0"/>
          </a:xfrm>
          <a:prstGeom prst="straightConnector1">
            <a:avLst/>
          </a:prstGeom>
          <a:noFill/>
          <a:ln cap="flat" cmpd="sng" w="19050">
            <a:solidFill>
              <a:schemeClr val="accent4"/>
            </a:solidFill>
            <a:prstDash val="solid"/>
            <a:round/>
            <a:headEnd len="med" w="med" type="none"/>
            <a:tailEnd len="med" w="med" type="oval"/>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365" name="Shape 1365"/>
        <p:cNvGrpSpPr/>
        <p:nvPr/>
      </p:nvGrpSpPr>
      <p:grpSpPr>
        <a:xfrm>
          <a:off x="0" y="0"/>
          <a:ext cx="0" cy="0"/>
          <a:chOff x="0" y="0"/>
          <a:chExt cx="0" cy="0"/>
        </a:xfrm>
      </p:grpSpPr>
      <p:sp>
        <p:nvSpPr>
          <p:cNvPr id="1366" name="Google Shape;1366;p7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ADVERTISING AND PROMOTION</a:t>
            </a:r>
            <a:endParaRPr/>
          </a:p>
        </p:txBody>
      </p:sp>
      <p:sp>
        <p:nvSpPr>
          <p:cNvPr id="1367" name="Google Shape;1367;p72"/>
          <p:cNvSpPr txBox="1"/>
          <p:nvPr>
            <p:ph idx="4294967295" type="subTitle"/>
          </p:nvPr>
        </p:nvSpPr>
        <p:spPr>
          <a:xfrm>
            <a:off x="1650075" y="1600425"/>
            <a:ext cx="12069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1"/>
                </a:solidFill>
                <a:latin typeface="Oswald"/>
                <a:ea typeface="Oswald"/>
                <a:cs typeface="Oswald"/>
                <a:sym typeface="Oswald"/>
              </a:rPr>
              <a:t>CHANNEL 1</a:t>
            </a:r>
            <a:endParaRPr sz="1800">
              <a:solidFill>
                <a:schemeClr val="accent1"/>
              </a:solidFill>
              <a:latin typeface="Oswald"/>
              <a:ea typeface="Oswald"/>
              <a:cs typeface="Oswald"/>
              <a:sym typeface="Oswald"/>
            </a:endParaRPr>
          </a:p>
        </p:txBody>
      </p:sp>
      <p:sp>
        <p:nvSpPr>
          <p:cNvPr id="1368" name="Google Shape;1368;p72"/>
          <p:cNvSpPr txBox="1"/>
          <p:nvPr>
            <p:ph idx="4294967295" type="subTitle"/>
          </p:nvPr>
        </p:nvSpPr>
        <p:spPr>
          <a:xfrm>
            <a:off x="5557675" y="1620784"/>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1"/>
                </a:solidFill>
                <a:latin typeface="Oswald"/>
                <a:ea typeface="Oswald"/>
                <a:cs typeface="Oswald"/>
                <a:sym typeface="Oswald"/>
              </a:rPr>
              <a:t>ADVERTISING</a:t>
            </a:r>
            <a:endParaRPr sz="1800">
              <a:solidFill>
                <a:schemeClr val="accent1"/>
              </a:solidFill>
              <a:latin typeface="Oswald"/>
              <a:ea typeface="Oswald"/>
              <a:cs typeface="Oswald"/>
              <a:sym typeface="Oswald"/>
            </a:endParaRPr>
          </a:p>
        </p:txBody>
      </p:sp>
      <p:sp>
        <p:nvSpPr>
          <p:cNvPr id="1369" name="Google Shape;1369;p72"/>
          <p:cNvSpPr txBox="1"/>
          <p:nvPr>
            <p:ph idx="4294967295" type="subTitle"/>
          </p:nvPr>
        </p:nvSpPr>
        <p:spPr>
          <a:xfrm>
            <a:off x="5557725" y="1966555"/>
            <a:ext cx="1936200" cy="5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It’s the farthest planet from the Sun</a:t>
            </a:r>
            <a:endParaRPr/>
          </a:p>
          <a:p>
            <a:pPr indent="0" lvl="0" marL="0" rtl="0" algn="l">
              <a:spcBef>
                <a:spcPts val="1600"/>
              </a:spcBef>
              <a:spcAft>
                <a:spcPts val="1600"/>
              </a:spcAft>
              <a:buNone/>
            </a:pPr>
            <a:r>
              <a:t/>
            </a:r>
            <a:endParaRPr/>
          </a:p>
        </p:txBody>
      </p:sp>
      <p:sp>
        <p:nvSpPr>
          <p:cNvPr id="1370" name="Google Shape;1370;p72"/>
          <p:cNvSpPr txBox="1"/>
          <p:nvPr>
            <p:ph idx="4294967295" type="subTitle"/>
          </p:nvPr>
        </p:nvSpPr>
        <p:spPr>
          <a:xfrm>
            <a:off x="5557650" y="2544323"/>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2"/>
                </a:solidFill>
                <a:latin typeface="Oswald"/>
                <a:ea typeface="Oswald"/>
                <a:cs typeface="Oswald"/>
                <a:sym typeface="Oswald"/>
              </a:rPr>
              <a:t>PR</a:t>
            </a:r>
            <a:endParaRPr sz="1800">
              <a:solidFill>
                <a:schemeClr val="accent2"/>
              </a:solidFill>
              <a:latin typeface="Oswald"/>
              <a:ea typeface="Oswald"/>
              <a:cs typeface="Oswald"/>
              <a:sym typeface="Oswald"/>
            </a:endParaRPr>
          </a:p>
        </p:txBody>
      </p:sp>
      <p:sp>
        <p:nvSpPr>
          <p:cNvPr id="1371" name="Google Shape;1371;p72"/>
          <p:cNvSpPr txBox="1"/>
          <p:nvPr>
            <p:ph idx="4294967295" type="subTitle"/>
          </p:nvPr>
        </p:nvSpPr>
        <p:spPr>
          <a:xfrm>
            <a:off x="5557700" y="2862840"/>
            <a:ext cx="193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 is the second planet from the Sun</a:t>
            </a:r>
            <a:endParaRPr/>
          </a:p>
        </p:txBody>
      </p:sp>
      <p:sp>
        <p:nvSpPr>
          <p:cNvPr id="1372" name="Google Shape;1372;p72"/>
          <p:cNvSpPr txBox="1"/>
          <p:nvPr>
            <p:ph idx="4294967295" type="subTitle"/>
          </p:nvPr>
        </p:nvSpPr>
        <p:spPr>
          <a:xfrm>
            <a:off x="5557650" y="3516746"/>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3"/>
                </a:solidFill>
                <a:latin typeface="Oswald"/>
                <a:ea typeface="Oswald"/>
                <a:cs typeface="Oswald"/>
                <a:sym typeface="Oswald"/>
              </a:rPr>
              <a:t>ONLINE</a:t>
            </a:r>
            <a:endParaRPr sz="1800">
              <a:solidFill>
                <a:schemeClr val="accent3"/>
              </a:solidFill>
              <a:latin typeface="Oswald"/>
              <a:ea typeface="Oswald"/>
              <a:cs typeface="Oswald"/>
              <a:sym typeface="Oswald"/>
            </a:endParaRPr>
          </a:p>
        </p:txBody>
      </p:sp>
      <p:sp>
        <p:nvSpPr>
          <p:cNvPr id="1373" name="Google Shape;1373;p72"/>
          <p:cNvSpPr txBox="1"/>
          <p:nvPr>
            <p:ph idx="4294967295" type="subTitle"/>
          </p:nvPr>
        </p:nvSpPr>
        <p:spPr>
          <a:xfrm>
            <a:off x="5557700" y="3835250"/>
            <a:ext cx="193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It’s only a bit larger than the Moon</a:t>
            </a:r>
            <a:endParaRPr/>
          </a:p>
        </p:txBody>
      </p:sp>
      <p:sp>
        <p:nvSpPr>
          <p:cNvPr id="1374" name="Google Shape;1374;p72"/>
          <p:cNvSpPr txBox="1"/>
          <p:nvPr>
            <p:ph idx="4294967295" type="subTitle"/>
          </p:nvPr>
        </p:nvSpPr>
        <p:spPr>
          <a:xfrm>
            <a:off x="1650075" y="2549288"/>
            <a:ext cx="12069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2"/>
                </a:solidFill>
                <a:latin typeface="Oswald"/>
                <a:ea typeface="Oswald"/>
                <a:cs typeface="Oswald"/>
                <a:sym typeface="Oswald"/>
              </a:rPr>
              <a:t>CHANNEL 2</a:t>
            </a:r>
            <a:endParaRPr sz="1800">
              <a:solidFill>
                <a:schemeClr val="accent2"/>
              </a:solidFill>
              <a:latin typeface="Oswald"/>
              <a:ea typeface="Oswald"/>
              <a:cs typeface="Oswald"/>
              <a:sym typeface="Oswald"/>
            </a:endParaRPr>
          </a:p>
        </p:txBody>
      </p:sp>
      <p:sp>
        <p:nvSpPr>
          <p:cNvPr id="1375" name="Google Shape;1375;p72"/>
          <p:cNvSpPr txBox="1"/>
          <p:nvPr>
            <p:ph idx="4294967295" type="subTitle"/>
          </p:nvPr>
        </p:nvSpPr>
        <p:spPr>
          <a:xfrm>
            <a:off x="1650075" y="3516750"/>
            <a:ext cx="12069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3"/>
                </a:solidFill>
                <a:latin typeface="Oswald"/>
                <a:ea typeface="Oswald"/>
                <a:cs typeface="Oswald"/>
                <a:sym typeface="Oswald"/>
              </a:rPr>
              <a:t>CHANNEL 3</a:t>
            </a:r>
            <a:endParaRPr sz="1800">
              <a:solidFill>
                <a:schemeClr val="accent3"/>
              </a:solidFill>
              <a:latin typeface="Oswald"/>
              <a:ea typeface="Oswald"/>
              <a:cs typeface="Oswald"/>
              <a:sym typeface="Oswald"/>
            </a:endParaRPr>
          </a:p>
        </p:txBody>
      </p:sp>
      <p:cxnSp>
        <p:nvCxnSpPr>
          <p:cNvPr id="1376" name="Google Shape;1376;p72"/>
          <p:cNvCxnSpPr/>
          <p:nvPr/>
        </p:nvCxnSpPr>
        <p:spPr>
          <a:xfrm>
            <a:off x="3237975" y="2739175"/>
            <a:ext cx="1452900" cy="0"/>
          </a:xfrm>
          <a:prstGeom prst="straightConnector1">
            <a:avLst/>
          </a:prstGeom>
          <a:noFill/>
          <a:ln cap="flat" cmpd="sng" w="19050">
            <a:solidFill>
              <a:schemeClr val="accent2"/>
            </a:solidFill>
            <a:prstDash val="solid"/>
            <a:round/>
            <a:headEnd len="med" w="med" type="oval"/>
            <a:tailEnd len="med" w="med" type="oval"/>
          </a:ln>
        </p:spPr>
      </p:cxnSp>
      <p:cxnSp>
        <p:nvCxnSpPr>
          <p:cNvPr id="1377" name="Google Shape;1377;p72"/>
          <p:cNvCxnSpPr/>
          <p:nvPr/>
        </p:nvCxnSpPr>
        <p:spPr>
          <a:xfrm>
            <a:off x="3237975" y="3759225"/>
            <a:ext cx="1452900" cy="0"/>
          </a:xfrm>
          <a:prstGeom prst="straightConnector1">
            <a:avLst/>
          </a:prstGeom>
          <a:noFill/>
          <a:ln cap="flat" cmpd="sng" w="19050">
            <a:solidFill>
              <a:schemeClr val="accent3"/>
            </a:solidFill>
            <a:prstDash val="solid"/>
            <a:round/>
            <a:headEnd len="med" w="med" type="oval"/>
            <a:tailEnd len="med" w="med" type="oval"/>
          </a:ln>
        </p:spPr>
      </p:cxnSp>
      <p:cxnSp>
        <p:nvCxnSpPr>
          <p:cNvPr id="1378" name="Google Shape;1378;p72"/>
          <p:cNvCxnSpPr/>
          <p:nvPr/>
        </p:nvCxnSpPr>
        <p:spPr>
          <a:xfrm>
            <a:off x="3238041" y="1795275"/>
            <a:ext cx="1452900" cy="0"/>
          </a:xfrm>
          <a:prstGeom prst="straightConnector1">
            <a:avLst/>
          </a:prstGeom>
          <a:noFill/>
          <a:ln cap="flat" cmpd="sng" w="19050">
            <a:solidFill>
              <a:schemeClr val="accent1"/>
            </a:solidFill>
            <a:prstDash val="solid"/>
            <a:round/>
            <a:headEnd len="med" w="med" type="oval"/>
            <a:tailEnd len="med" w="med" type="oval"/>
          </a:ln>
        </p:spPr>
      </p:cxnSp>
      <p:sp>
        <p:nvSpPr>
          <p:cNvPr id="1379" name="Google Shape;1379;p72"/>
          <p:cNvSpPr/>
          <p:nvPr/>
        </p:nvSpPr>
        <p:spPr>
          <a:xfrm>
            <a:off x="5035575" y="1604677"/>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0" name="Google Shape;1380;p72"/>
          <p:cNvGrpSpPr/>
          <p:nvPr/>
        </p:nvGrpSpPr>
        <p:grpSpPr>
          <a:xfrm>
            <a:off x="5038427" y="3500639"/>
            <a:ext cx="420796" cy="421914"/>
            <a:chOff x="-1333200" y="2770450"/>
            <a:chExt cx="291450" cy="292225"/>
          </a:xfrm>
        </p:grpSpPr>
        <p:sp>
          <p:nvSpPr>
            <p:cNvPr id="1381" name="Google Shape;1381;p72"/>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2"/>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72"/>
          <p:cNvGrpSpPr/>
          <p:nvPr/>
        </p:nvGrpSpPr>
        <p:grpSpPr>
          <a:xfrm>
            <a:off x="5036153" y="2527079"/>
            <a:ext cx="425343" cy="424188"/>
            <a:chOff x="-3854375" y="2405000"/>
            <a:chExt cx="294600" cy="293800"/>
          </a:xfrm>
        </p:grpSpPr>
        <p:sp>
          <p:nvSpPr>
            <p:cNvPr id="1384" name="Google Shape;1384;p72"/>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2"/>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389" name="Shape 1389"/>
        <p:cNvGrpSpPr/>
        <p:nvPr/>
      </p:nvGrpSpPr>
      <p:grpSpPr>
        <a:xfrm>
          <a:off x="0" y="0"/>
          <a:ext cx="0" cy="0"/>
          <a:chOff x="0" y="0"/>
          <a:chExt cx="0" cy="0"/>
        </a:xfrm>
      </p:grpSpPr>
      <p:sp>
        <p:nvSpPr>
          <p:cNvPr id="1390" name="Google Shape;1390;p7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GROWTH</a:t>
            </a:r>
            <a:endParaRPr/>
          </a:p>
        </p:txBody>
      </p:sp>
      <p:sp>
        <p:nvSpPr>
          <p:cNvPr id="1391" name="Google Shape;1391;p73"/>
          <p:cNvSpPr txBox="1"/>
          <p:nvPr>
            <p:ph idx="4294967295" type="subTitle"/>
          </p:nvPr>
        </p:nvSpPr>
        <p:spPr>
          <a:xfrm>
            <a:off x="6282650" y="1558900"/>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2"/>
                </a:solidFill>
                <a:latin typeface="Oswald"/>
                <a:ea typeface="Oswald"/>
                <a:cs typeface="Oswald"/>
                <a:sym typeface="Oswald"/>
              </a:rPr>
              <a:t>JUPITER</a:t>
            </a:r>
            <a:endParaRPr sz="1800">
              <a:solidFill>
                <a:schemeClr val="accent2"/>
              </a:solidFill>
              <a:latin typeface="Oswald"/>
              <a:ea typeface="Oswald"/>
              <a:cs typeface="Oswald"/>
              <a:sym typeface="Oswald"/>
            </a:endParaRPr>
          </a:p>
        </p:txBody>
      </p:sp>
      <p:sp>
        <p:nvSpPr>
          <p:cNvPr id="1392" name="Google Shape;1392;p73"/>
          <p:cNvSpPr txBox="1"/>
          <p:nvPr>
            <p:ph idx="4294967295" type="subTitle"/>
          </p:nvPr>
        </p:nvSpPr>
        <p:spPr>
          <a:xfrm>
            <a:off x="6282704" y="1877400"/>
            <a:ext cx="2278500" cy="5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biggest planet in the Solar System</a:t>
            </a:r>
            <a:endParaRPr/>
          </a:p>
          <a:p>
            <a:pPr indent="0" lvl="0" marL="0" rtl="0" algn="l">
              <a:spcBef>
                <a:spcPts val="1600"/>
              </a:spcBef>
              <a:spcAft>
                <a:spcPts val="1600"/>
              </a:spcAft>
              <a:buNone/>
            </a:pPr>
            <a:r>
              <a:t/>
            </a:r>
            <a:endParaRPr/>
          </a:p>
        </p:txBody>
      </p:sp>
      <p:sp>
        <p:nvSpPr>
          <p:cNvPr id="1393" name="Google Shape;1393;p73"/>
          <p:cNvSpPr txBox="1"/>
          <p:nvPr>
            <p:ph idx="4294967295" type="subTitle"/>
          </p:nvPr>
        </p:nvSpPr>
        <p:spPr>
          <a:xfrm>
            <a:off x="6282625" y="2972510"/>
            <a:ext cx="19362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394" name="Google Shape;1394;p73"/>
          <p:cNvSpPr txBox="1"/>
          <p:nvPr>
            <p:ph idx="4294967295" type="subTitle"/>
          </p:nvPr>
        </p:nvSpPr>
        <p:spPr>
          <a:xfrm>
            <a:off x="6282675" y="3291012"/>
            <a:ext cx="227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a:p>
            <a:pPr indent="0" lvl="0" marL="0" rtl="0" algn="l">
              <a:spcBef>
                <a:spcPts val="1600"/>
              </a:spcBef>
              <a:spcAft>
                <a:spcPts val="1600"/>
              </a:spcAft>
              <a:buNone/>
            </a:pPr>
            <a:r>
              <a:t/>
            </a:r>
            <a:endParaRPr/>
          </a:p>
        </p:txBody>
      </p:sp>
      <p:sp>
        <p:nvSpPr>
          <p:cNvPr id="1395" name="Google Shape;1395;p73"/>
          <p:cNvSpPr txBox="1"/>
          <p:nvPr>
            <p:ph idx="4294967295" type="subTitle"/>
          </p:nvPr>
        </p:nvSpPr>
        <p:spPr>
          <a:xfrm>
            <a:off x="924625" y="1558895"/>
            <a:ext cx="19362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1"/>
                </a:solidFill>
                <a:latin typeface="Oswald"/>
                <a:ea typeface="Oswald"/>
                <a:cs typeface="Oswald"/>
                <a:sym typeface="Oswald"/>
              </a:rPr>
              <a:t>NEPTUNE</a:t>
            </a:r>
            <a:endParaRPr sz="1800">
              <a:solidFill>
                <a:schemeClr val="accent1"/>
              </a:solidFill>
              <a:latin typeface="Oswald"/>
              <a:ea typeface="Oswald"/>
              <a:cs typeface="Oswald"/>
              <a:sym typeface="Oswald"/>
            </a:endParaRPr>
          </a:p>
        </p:txBody>
      </p:sp>
      <p:sp>
        <p:nvSpPr>
          <p:cNvPr id="1396" name="Google Shape;1396;p73"/>
          <p:cNvSpPr txBox="1"/>
          <p:nvPr>
            <p:ph idx="4294967295" type="subTitle"/>
          </p:nvPr>
        </p:nvSpPr>
        <p:spPr>
          <a:xfrm>
            <a:off x="582325" y="1877399"/>
            <a:ext cx="2278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a:t>Neptune is the farthest planet from the Sun</a:t>
            </a:r>
            <a:endParaRPr/>
          </a:p>
        </p:txBody>
      </p:sp>
      <p:sp>
        <p:nvSpPr>
          <p:cNvPr id="1397" name="Google Shape;1397;p73"/>
          <p:cNvSpPr txBox="1"/>
          <p:nvPr>
            <p:ph idx="4294967295" type="subTitle"/>
          </p:nvPr>
        </p:nvSpPr>
        <p:spPr>
          <a:xfrm>
            <a:off x="924625" y="2972495"/>
            <a:ext cx="1936200" cy="389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398" name="Google Shape;1398;p73"/>
          <p:cNvSpPr txBox="1"/>
          <p:nvPr>
            <p:ph idx="4294967295" type="subTitle"/>
          </p:nvPr>
        </p:nvSpPr>
        <p:spPr>
          <a:xfrm>
            <a:off x="582325" y="3290998"/>
            <a:ext cx="2278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a:t>Despite being red, Mars is a very cold place</a:t>
            </a:r>
            <a:endParaRPr/>
          </a:p>
        </p:txBody>
      </p:sp>
      <p:sp>
        <p:nvSpPr>
          <p:cNvPr id="1399" name="Google Shape;1399;p73"/>
          <p:cNvSpPr txBox="1"/>
          <p:nvPr/>
        </p:nvSpPr>
        <p:spPr>
          <a:xfrm>
            <a:off x="2646000" y="4152775"/>
            <a:ext cx="3852000" cy="41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pic>
        <p:nvPicPr>
          <p:cNvPr id="1400" name="Google Shape;1400;p73" title="Gráfico">
            <a:hlinkClick r:id="rId3"/>
          </p:cNvPr>
          <p:cNvPicPr preferRelativeResize="0"/>
          <p:nvPr/>
        </p:nvPicPr>
        <p:blipFill>
          <a:blip r:embed="rId4">
            <a:alphaModFix/>
          </a:blip>
          <a:stretch>
            <a:fillRect/>
          </a:stretch>
        </p:blipFill>
        <p:spPr>
          <a:xfrm>
            <a:off x="2352441" y="1265100"/>
            <a:ext cx="4439118" cy="2744862"/>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04" name="Shape 1404"/>
        <p:cNvGrpSpPr/>
        <p:nvPr/>
      </p:nvGrpSpPr>
      <p:grpSpPr>
        <a:xfrm>
          <a:off x="0" y="0"/>
          <a:ext cx="0" cy="0"/>
          <a:chOff x="0" y="0"/>
          <a:chExt cx="0" cy="0"/>
        </a:xfrm>
      </p:grpSpPr>
      <p:sp>
        <p:nvSpPr>
          <p:cNvPr id="1405" name="Google Shape;1405;p7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BALANCE SHEET</a:t>
            </a:r>
            <a:endParaRPr/>
          </a:p>
        </p:txBody>
      </p:sp>
      <p:sp>
        <p:nvSpPr>
          <p:cNvPr id="1406" name="Google Shape;1406;p74"/>
          <p:cNvSpPr txBox="1"/>
          <p:nvPr>
            <p:ph idx="1" type="subTitle"/>
          </p:nvPr>
        </p:nvSpPr>
        <p:spPr>
          <a:xfrm>
            <a:off x="4211675" y="1429885"/>
            <a:ext cx="2317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rPr>
              <a:t>ASSETS</a:t>
            </a:r>
            <a:endParaRPr>
              <a:solidFill>
                <a:schemeClr val="accent1"/>
              </a:solidFill>
            </a:endParaRPr>
          </a:p>
        </p:txBody>
      </p:sp>
      <p:sp>
        <p:nvSpPr>
          <p:cNvPr id="1407" name="Google Shape;1407;p74"/>
          <p:cNvSpPr txBox="1"/>
          <p:nvPr>
            <p:ph idx="2" type="title"/>
          </p:nvPr>
        </p:nvSpPr>
        <p:spPr>
          <a:xfrm>
            <a:off x="3331225" y="1443350"/>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1"/>
                </a:solidFill>
              </a:rPr>
              <a:t>1M</a:t>
            </a:r>
            <a:endParaRPr sz="2400">
              <a:solidFill>
                <a:schemeClr val="accent1"/>
              </a:solidFill>
            </a:endParaRPr>
          </a:p>
        </p:txBody>
      </p:sp>
      <p:sp>
        <p:nvSpPr>
          <p:cNvPr id="1408" name="Google Shape;1408;p74"/>
          <p:cNvSpPr txBox="1"/>
          <p:nvPr>
            <p:ph idx="3" type="subTitle"/>
          </p:nvPr>
        </p:nvSpPr>
        <p:spPr>
          <a:xfrm>
            <a:off x="4211675" y="1694759"/>
            <a:ext cx="2316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the company owns</a:t>
            </a:r>
            <a:endParaRPr/>
          </a:p>
        </p:txBody>
      </p:sp>
      <p:sp>
        <p:nvSpPr>
          <p:cNvPr id="1409" name="Google Shape;1409;p74"/>
          <p:cNvSpPr txBox="1"/>
          <p:nvPr>
            <p:ph idx="4" type="subTitle"/>
          </p:nvPr>
        </p:nvSpPr>
        <p:spPr>
          <a:xfrm>
            <a:off x="4211675" y="2521206"/>
            <a:ext cx="2317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LIABILITIES</a:t>
            </a:r>
            <a:endParaRPr>
              <a:solidFill>
                <a:schemeClr val="accent2"/>
              </a:solidFill>
            </a:endParaRPr>
          </a:p>
        </p:txBody>
      </p:sp>
      <p:sp>
        <p:nvSpPr>
          <p:cNvPr id="1410" name="Google Shape;1410;p74"/>
          <p:cNvSpPr txBox="1"/>
          <p:nvPr>
            <p:ph idx="5" type="title"/>
          </p:nvPr>
        </p:nvSpPr>
        <p:spPr>
          <a:xfrm>
            <a:off x="3331225" y="2515672"/>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2"/>
                </a:solidFill>
              </a:rPr>
              <a:t>300K</a:t>
            </a:r>
            <a:endParaRPr sz="2400">
              <a:solidFill>
                <a:schemeClr val="accent2"/>
              </a:solidFill>
            </a:endParaRPr>
          </a:p>
        </p:txBody>
      </p:sp>
      <p:sp>
        <p:nvSpPr>
          <p:cNvPr id="1411" name="Google Shape;1411;p74"/>
          <p:cNvSpPr txBox="1"/>
          <p:nvPr>
            <p:ph idx="6" type="subTitle"/>
          </p:nvPr>
        </p:nvSpPr>
        <p:spPr>
          <a:xfrm>
            <a:off x="4211675" y="2786080"/>
            <a:ext cx="2316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the company owes</a:t>
            </a:r>
            <a:endParaRPr/>
          </a:p>
          <a:p>
            <a:pPr indent="0" lvl="0" marL="0" rtl="0" algn="l">
              <a:spcBef>
                <a:spcPts val="0"/>
              </a:spcBef>
              <a:spcAft>
                <a:spcPts val="0"/>
              </a:spcAft>
              <a:buNone/>
            </a:pPr>
            <a:r>
              <a:t/>
            </a:r>
            <a:endParaRPr/>
          </a:p>
        </p:txBody>
      </p:sp>
      <p:sp>
        <p:nvSpPr>
          <p:cNvPr id="1412" name="Google Shape;1412;p74"/>
          <p:cNvSpPr txBox="1"/>
          <p:nvPr>
            <p:ph idx="7" type="subTitle"/>
          </p:nvPr>
        </p:nvSpPr>
        <p:spPr>
          <a:xfrm>
            <a:off x="4211825" y="3612527"/>
            <a:ext cx="23169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EQUITY</a:t>
            </a:r>
            <a:endParaRPr>
              <a:solidFill>
                <a:schemeClr val="accent3"/>
              </a:solidFill>
            </a:endParaRPr>
          </a:p>
        </p:txBody>
      </p:sp>
      <p:sp>
        <p:nvSpPr>
          <p:cNvPr id="1413" name="Google Shape;1413;p74"/>
          <p:cNvSpPr txBox="1"/>
          <p:nvPr>
            <p:ph idx="8" type="title"/>
          </p:nvPr>
        </p:nvSpPr>
        <p:spPr>
          <a:xfrm>
            <a:off x="3331225" y="3612527"/>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3"/>
                </a:solidFill>
              </a:rPr>
              <a:t>700K</a:t>
            </a:r>
            <a:endParaRPr sz="2400">
              <a:solidFill>
                <a:schemeClr val="accent3"/>
              </a:solidFill>
            </a:endParaRPr>
          </a:p>
        </p:txBody>
      </p:sp>
      <p:sp>
        <p:nvSpPr>
          <p:cNvPr id="1414" name="Google Shape;1414;p74"/>
          <p:cNvSpPr txBox="1"/>
          <p:nvPr>
            <p:ph idx="9" type="subTitle"/>
          </p:nvPr>
        </p:nvSpPr>
        <p:spPr>
          <a:xfrm>
            <a:off x="4211825" y="3877401"/>
            <a:ext cx="2316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Difference between both</a:t>
            </a:r>
            <a:endParaRPr/>
          </a:p>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18" name="Shape 1418"/>
        <p:cNvGrpSpPr/>
        <p:nvPr/>
      </p:nvGrpSpPr>
      <p:grpSpPr>
        <a:xfrm>
          <a:off x="0" y="0"/>
          <a:ext cx="0" cy="0"/>
          <a:chOff x="0" y="0"/>
          <a:chExt cx="0" cy="0"/>
        </a:xfrm>
      </p:grpSpPr>
      <p:cxnSp>
        <p:nvCxnSpPr>
          <p:cNvPr id="1419" name="Google Shape;1419;p75"/>
          <p:cNvCxnSpPr>
            <a:stCxn id="1420" idx="6"/>
            <a:endCxn id="1421" idx="2"/>
          </p:cNvCxnSpPr>
          <p:nvPr/>
        </p:nvCxnSpPr>
        <p:spPr>
          <a:xfrm flipH="1" rot="10800000">
            <a:off x="2023889" y="2814225"/>
            <a:ext cx="5096700" cy="300"/>
          </a:xfrm>
          <a:prstGeom prst="straightConnector1">
            <a:avLst/>
          </a:prstGeom>
          <a:noFill/>
          <a:ln cap="flat" cmpd="sng" w="19050">
            <a:solidFill>
              <a:schemeClr val="dk1"/>
            </a:solidFill>
            <a:prstDash val="solid"/>
            <a:round/>
            <a:headEnd len="med" w="med" type="none"/>
            <a:tailEnd len="med" w="med" type="none"/>
          </a:ln>
        </p:spPr>
      </p:cxnSp>
      <p:sp>
        <p:nvSpPr>
          <p:cNvPr id="1422" name="Google Shape;1422;p7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PROCESS</a:t>
            </a:r>
            <a:endParaRPr/>
          </a:p>
        </p:txBody>
      </p:sp>
      <p:grpSp>
        <p:nvGrpSpPr>
          <p:cNvPr id="1423" name="Google Shape;1423;p75"/>
          <p:cNvGrpSpPr/>
          <p:nvPr/>
        </p:nvGrpSpPr>
        <p:grpSpPr>
          <a:xfrm>
            <a:off x="4320170" y="2562761"/>
            <a:ext cx="503599" cy="503599"/>
            <a:chOff x="3969644" y="2440153"/>
            <a:chExt cx="225900" cy="225900"/>
          </a:xfrm>
        </p:grpSpPr>
        <p:sp>
          <p:nvSpPr>
            <p:cNvPr id="1424" name="Google Shape;1424;p75"/>
            <p:cNvSpPr/>
            <p:nvPr/>
          </p:nvSpPr>
          <p:spPr>
            <a:xfrm>
              <a:off x="3969644" y="2440153"/>
              <a:ext cx="225900" cy="225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5"/>
            <p:cNvSpPr/>
            <p:nvPr/>
          </p:nvSpPr>
          <p:spPr>
            <a:xfrm>
              <a:off x="3998471" y="2468982"/>
              <a:ext cx="168300" cy="168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 name="Google Shape;1426;p75"/>
          <p:cNvGrpSpPr/>
          <p:nvPr/>
        </p:nvGrpSpPr>
        <p:grpSpPr>
          <a:xfrm>
            <a:off x="5720346" y="2562761"/>
            <a:ext cx="502930" cy="502930"/>
            <a:chOff x="4426818" y="2440153"/>
            <a:chExt cx="225600" cy="225600"/>
          </a:xfrm>
        </p:grpSpPr>
        <p:sp>
          <p:nvSpPr>
            <p:cNvPr id="1427" name="Google Shape;1427;p75"/>
            <p:cNvSpPr/>
            <p:nvPr/>
          </p:nvSpPr>
          <p:spPr>
            <a:xfrm>
              <a:off x="4426818" y="2440153"/>
              <a:ext cx="225600" cy="2256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5"/>
            <p:cNvSpPr/>
            <p:nvPr/>
          </p:nvSpPr>
          <p:spPr>
            <a:xfrm>
              <a:off x="4455644" y="2468982"/>
              <a:ext cx="168000" cy="168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75"/>
          <p:cNvGrpSpPr/>
          <p:nvPr/>
        </p:nvGrpSpPr>
        <p:grpSpPr>
          <a:xfrm>
            <a:off x="7120507" y="2562761"/>
            <a:ext cx="502930" cy="502930"/>
            <a:chOff x="4883984" y="2440153"/>
            <a:chExt cx="225600" cy="225600"/>
          </a:xfrm>
        </p:grpSpPr>
        <p:sp>
          <p:nvSpPr>
            <p:cNvPr id="1421" name="Google Shape;1421;p75"/>
            <p:cNvSpPr/>
            <p:nvPr/>
          </p:nvSpPr>
          <p:spPr>
            <a:xfrm>
              <a:off x="4883984" y="2440153"/>
              <a:ext cx="225600" cy="225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5"/>
            <p:cNvSpPr/>
            <p:nvPr/>
          </p:nvSpPr>
          <p:spPr>
            <a:xfrm>
              <a:off x="4912810" y="2468982"/>
              <a:ext cx="168000" cy="1680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 name="Google Shape;1431;p75"/>
          <p:cNvGrpSpPr/>
          <p:nvPr/>
        </p:nvGrpSpPr>
        <p:grpSpPr>
          <a:xfrm>
            <a:off x="2920070" y="2562914"/>
            <a:ext cx="503031" cy="503222"/>
            <a:chOff x="2182679" y="2292572"/>
            <a:chExt cx="792300" cy="792600"/>
          </a:xfrm>
        </p:grpSpPr>
        <p:sp>
          <p:nvSpPr>
            <p:cNvPr id="1432" name="Google Shape;1432;p75"/>
            <p:cNvSpPr/>
            <p:nvPr/>
          </p:nvSpPr>
          <p:spPr>
            <a:xfrm>
              <a:off x="2182679" y="2292572"/>
              <a:ext cx="792300" cy="7926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5"/>
            <p:cNvSpPr/>
            <p:nvPr/>
          </p:nvSpPr>
          <p:spPr>
            <a:xfrm>
              <a:off x="2283911" y="2393814"/>
              <a:ext cx="590100" cy="59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75"/>
          <p:cNvGrpSpPr/>
          <p:nvPr/>
        </p:nvGrpSpPr>
        <p:grpSpPr>
          <a:xfrm>
            <a:off x="1520857" y="2562914"/>
            <a:ext cx="503031" cy="503222"/>
            <a:chOff x="2182679" y="2292572"/>
            <a:chExt cx="792300" cy="792600"/>
          </a:xfrm>
        </p:grpSpPr>
        <p:sp>
          <p:nvSpPr>
            <p:cNvPr id="1420" name="Google Shape;1420;p75"/>
            <p:cNvSpPr/>
            <p:nvPr/>
          </p:nvSpPr>
          <p:spPr>
            <a:xfrm>
              <a:off x="2182679" y="2292572"/>
              <a:ext cx="792300" cy="792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5"/>
            <p:cNvSpPr/>
            <p:nvPr/>
          </p:nvSpPr>
          <p:spPr>
            <a:xfrm>
              <a:off x="2283911" y="2393814"/>
              <a:ext cx="590100" cy="59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6" name="Google Shape;1436;p75"/>
          <p:cNvSpPr txBox="1"/>
          <p:nvPr>
            <p:ph idx="4294967295" type="subTitle"/>
          </p:nvPr>
        </p:nvSpPr>
        <p:spPr>
          <a:xfrm>
            <a:off x="5135950" y="1413475"/>
            <a:ext cx="1665000" cy="69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in the Solar System</a:t>
            </a:r>
            <a:endParaRPr/>
          </a:p>
          <a:p>
            <a:pPr indent="0" lvl="0" marL="0" rtl="0" algn="ctr">
              <a:spcBef>
                <a:spcPts val="0"/>
              </a:spcBef>
              <a:spcAft>
                <a:spcPts val="0"/>
              </a:spcAft>
              <a:buNone/>
            </a:pPr>
            <a:r>
              <a:t/>
            </a:r>
            <a:endParaRPr/>
          </a:p>
        </p:txBody>
      </p:sp>
      <p:sp>
        <p:nvSpPr>
          <p:cNvPr id="1437" name="Google Shape;1437;p75"/>
          <p:cNvSpPr txBox="1"/>
          <p:nvPr>
            <p:ph idx="4294967295" type="subTitle"/>
          </p:nvPr>
        </p:nvSpPr>
        <p:spPr>
          <a:xfrm>
            <a:off x="3739498" y="3371842"/>
            <a:ext cx="1665000" cy="7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a:p>
            <a:pPr indent="0" lvl="0" marL="0" rtl="0" algn="ctr">
              <a:spcBef>
                <a:spcPts val="0"/>
              </a:spcBef>
              <a:spcAft>
                <a:spcPts val="0"/>
              </a:spcAft>
              <a:buNone/>
            </a:pPr>
            <a:r>
              <a:t/>
            </a:r>
            <a:endParaRPr/>
          </a:p>
        </p:txBody>
      </p:sp>
      <p:sp>
        <p:nvSpPr>
          <p:cNvPr id="1438" name="Google Shape;1438;p75"/>
          <p:cNvSpPr txBox="1"/>
          <p:nvPr>
            <p:ph idx="4294967295" type="subTitle"/>
          </p:nvPr>
        </p:nvSpPr>
        <p:spPr>
          <a:xfrm>
            <a:off x="6520741" y="3381942"/>
            <a:ext cx="1665000" cy="7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Neptune is the farthest planet from the Sun</a:t>
            </a:r>
            <a:endParaRPr/>
          </a:p>
        </p:txBody>
      </p:sp>
      <p:sp>
        <p:nvSpPr>
          <p:cNvPr id="1439" name="Google Shape;1439;p75"/>
          <p:cNvSpPr txBox="1"/>
          <p:nvPr>
            <p:ph idx="4294967295" type="subTitle"/>
          </p:nvPr>
        </p:nvSpPr>
        <p:spPr>
          <a:xfrm>
            <a:off x="958250" y="3371850"/>
            <a:ext cx="1665000" cy="7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terribly hot, even hotter than Mercury</a:t>
            </a:r>
            <a:endParaRPr/>
          </a:p>
        </p:txBody>
      </p:sp>
      <p:sp>
        <p:nvSpPr>
          <p:cNvPr id="1440" name="Google Shape;1440;p75"/>
          <p:cNvSpPr txBox="1"/>
          <p:nvPr>
            <p:ph idx="4294967295" type="subTitle"/>
          </p:nvPr>
        </p:nvSpPr>
        <p:spPr>
          <a:xfrm>
            <a:off x="2324100" y="1395319"/>
            <a:ext cx="1665000" cy="7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actually a very cold place</a:t>
            </a:r>
            <a:endParaRPr/>
          </a:p>
        </p:txBody>
      </p:sp>
      <p:sp>
        <p:nvSpPr>
          <p:cNvPr id="1441" name="Google Shape;1441;p75"/>
          <p:cNvSpPr txBox="1"/>
          <p:nvPr>
            <p:ph idx="4294967295" type="title"/>
          </p:nvPr>
        </p:nvSpPr>
        <p:spPr>
          <a:xfrm>
            <a:off x="1409550" y="3053675"/>
            <a:ext cx="6759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rPr>
              <a:t>DAY 1</a:t>
            </a:r>
            <a:endParaRPr sz="1800">
              <a:solidFill>
                <a:schemeClr val="accent1"/>
              </a:solidFill>
            </a:endParaRPr>
          </a:p>
        </p:txBody>
      </p:sp>
      <p:sp>
        <p:nvSpPr>
          <p:cNvPr id="1442" name="Google Shape;1442;p75"/>
          <p:cNvSpPr txBox="1"/>
          <p:nvPr>
            <p:ph idx="4294967295" type="title"/>
          </p:nvPr>
        </p:nvSpPr>
        <p:spPr>
          <a:xfrm>
            <a:off x="4180800" y="3053675"/>
            <a:ext cx="7824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3"/>
                </a:solidFill>
              </a:rPr>
              <a:t>DAY 3</a:t>
            </a:r>
            <a:endParaRPr sz="1800">
              <a:solidFill>
                <a:schemeClr val="accent3"/>
              </a:solidFill>
            </a:endParaRPr>
          </a:p>
        </p:txBody>
      </p:sp>
      <p:sp>
        <p:nvSpPr>
          <p:cNvPr id="1443" name="Google Shape;1443;p75"/>
          <p:cNvSpPr txBox="1"/>
          <p:nvPr>
            <p:ph idx="4294967295" type="title"/>
          </p:nvPr>
        </p:nvSpPr>
        <p:spPr>
          <a:xfrm>
            <a:off x="6962125" y="3063775"/>
            <a:ext cx="7824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5"/>
                </a:solidFill>
              </a:rPr>
              <a:t>DAY 5</a:t>
            </a:r>
            <a:endParaRPr sz="1800">
              <a:solidFill>
                <a:schemeClr val="accent5"/>
              </a:solidFill>
            </a:endParaRPr>
          </a:p>
        </p:txBody>
      </p:sp>
      <p:sp>
        <p:nvSpPr>
          <p:cNvPr id="1444" name="Google Shape;1444;p75"/>
          <p:cNvSpPr txBox="1"/>
          <p:nvPr>
            <p:ph idx="4294967295" type="title"/>
          </p:nvPr>
        </p:nvSpPr>
        <p:spPr>
          <a:xfrm>
            <a:off x="2765375" y="2125525"/>
            <a:ext cx="7824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2"/>
                </a:solidFill>
              </a:rPr>
              <a:t>DAY 2</a:t>
            </a:r>
            <a:endParaRPr sz="1800">
              <a:solidFill>
                <a:schemeClr val="accent2"/>
              </a:solidFill>
            </a:endParaRPr>
          </a:p>
        </p:txBody>
      </p:sp>
      <p:sp>
        <p:nvSpPr>
          <p:cNvPr id="1445" name="Google Shape;1445;p75"/>
          <p:cNvSpPr txBox="1"/>
          <p:nvPr>
            <p:ph idx="4294967295" type="title"/>
          </p:nvPr>
        </p:nvSpPr>
        <p:spPr>
          <a:xfrm>
            <a:off x="5577250" y="2125525"/>
            <a:ext cx="7824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49" name="Shape 1449"/>
        <p:cNvGrpSpPr/>
        <p:nvPr/>
      </p:nvGrpSpPr>
      <p:grpSpPr>
        <a:xfrm>
          <a:off x="0" y="0"/>
          <a:ext cx="0" cy="0"/>
          <a:chOff x="0" y="0"/>
          <a:chExt cx="0" cy="0"/>
        </a:xfrm>
      </p:grpSpPr>
      <p:sp>
        <p:nvSpPr>
          <p:cNvPr id="1450" name="Google Shape;1450;p7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PLANS</a:t>
            </a:r>
            <a:endParaRPr/>
          </a:p>
        </p:txBody>
      </p:sp>
      <p:graphicFrame>
        <p:nvGraphicFramePr>
          <p:cNvPr id="1451" name="Google Shape;1451;p76"/>
          <p:cNvGraphicFramePr/>
          <p:nvPr/>
        </p:nvGraphicFramePr>
        <p:xfrm>
          <a:off x="952500" y="1942300"/>
          <a:ext cx="3000000" cy="3000000"/>
        </p:xfrm>
        <a:graphic>
          <a:graphicData uri="http://schemas.openxmlformats.org/drawingml/2006/table">
            <a:tbl>
              <a:tblPr>
                <a:noFill/>
                <a:tableStyleId>{0867B1E8-A7B7-43CE-958F-C69F2FBF16E7}</a:tableStyleId>
              </a:tblPr>
              <a:tblGrid>
                <a:gridCol w="2413000"/>
                <a:gridCol w="2413000"/>
                <a:gridCol w="2413000"/>
              </a:tblGrid>
              <a:tr h="420450">
                <a:tc>
                  <a:txBody>
                    <a:bodyPr/>
                    <a:lstStyle/>
                    <a:p>
                      <a:pPr indent="0" lvl="0" marL="0" rtl="0" algn="ctr">
                        <a:spcBef>
                          <a:spcPts val="0"/>
                        </a:spcBef>
                        <a:spcAft>
                          <a:spcPts val="0"/>
                        </a:spcAft>
                        <a:buNone/>
                      </a:pPr>
                      <a:r>
                        <a:rPr lang="en" sz="1800">
                          <a:solidFill>
                            <a:schemeClr val="lt1"/>
                          </a:solidFill>
                          <a:latin typeface="Oswald"/>
                          <a:ea typeface="Oswald"/>
                          <a:cs typeface="Oswald"/>
                          <a:sym typeface="Oswald"/>
                        </a:rPr>
                        <a:t>BASIC</a:t>
                      </a:r>
                      <a:endParaRPr sz="18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800">
                          <a:solidFill>
                            <a:schemeClr val="lt1"/>
                          </a:solidFill>
                          <a:latin typeface="Oswald"/>
                          <a:ea typeface="Oswald"/>
                          <a:cs typeface="Oswald"/>
                          <a:sym typeface="Oswald"/>
                        </a:rPr>
                        <a:t>PRO</a:t>
                      </a:r>
                      <a:endParaRPr sz="18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800">
                          <a:solidFill>
                            <a:schemeClr val="lt1"/>
                          </a:solidFill>
                          <a:latin typeface="Oswald"/>
                          <a:ea typeface="Oswald"/>
                          <a:cs typeface="Oswald"/>
                          <a:sym typeface="Oswald"/>
                        </a:rPr>
                        <a:t>PREMIUM</a:t>
                      </a:r>
                      <a:endParaRPr sz="18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r h="616975">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2925">
                <a:tc>
                  <a:txBody>
                    <a:bodyPr/>
                    <a:lstStyle/>
                    <a:p>
                      <a:pPr indent="0" lvl="0" marL="0" rtl="0" algn="ctr">
                        <a:spcBef>
                          <a:spcPts val="0"/>
                        </a:spcBef>
                        <a:spcAft>
                          <a:spcPts val="0"/>
                        </a:spcAft>
                        <a:buClr>
                          <a:schemeClr val="dk1"/>
                        </a:buClr>
                        <a:buSzPts val="1100"/>
                        <a:buFont typeface="Arial"/>
                        <a:buNone/>
                      </a:pPr>
                      <a:r>
                        <a:rPr lang="en" sz="2000">
                          <a:solidFill>
                            <a:schemeClr val="dk1"/>
                          </a:solidFill>
                          <a:latin typeface="Oswald"/>
                          <a:ea typeface="Oswald"/>
                          <a:cs typeface="Oswald"/>
                          <a:sym typeface="Oswald"/>
                        </a:rPr>
                        <a:t>$50</a:t>
                      </a:r>
                      <a:endParaRPr sz="2000">
                        <a:solidFill>
                          <a:schemeClr val="dk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C8AEF8">
                        <a:alpha val="56420"/>
                      </a:srgbClr>
                    </a:solidFill>
                  </a:tcPr>
                </a:tc>
                <a:tc>
                  <a:txBody>
                    <a:bodyPr/>
                    <a:lstStyle/>
                    <a:p>
                      <a:pPr indent="0" lvl="0" marL="0" rtl="0" algn="ctr">
                        <a:spcBef>
                          <a:spcPts val="0"/>
                        </a:spcBef>
                        <a:spcAft>
                          <a:spcPts val="0"/>
                        </a:spcAft>
                        <a:buNone/>
                      </a:pPr>
                      <a:r>
                        <a:rPr lang="en" sz="2000">
                          <a:solidFill>
                            <a:schemeClr val="dk1"/>
                          </a:solidFill>
                          <a:latin typeface="Oswald"/>
                          <a:ea typeface="Oswald"/>
                          <a:cs typeface="Oswald"/>
                          <a:sym typeface="Oswald"/>
                        </a:rPr>
                        <a:t>$75</a:t>
                      </a:r>
                      <a:endParaRPr sz="2000">
                        <a:solidFill>
                          <a:schemeClr val="dk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878FFF">
                        <a:alpha val="54750"/>
                      </a:srgbClr>
                    </a:solidFill>
                  </a:tcPr>
                </a:tc>
                <a:tc>
                  <a:txBody>
                    <a:bodyPr/>
                    <a:lstStyle/>
                    <a:p>
                      <a:pPr indent="0" lvl="0" marL="0" marR="0" rtl="0" algn="ctr">
                        <a:lnSpc>
                          <a:spcPct val="100000"/>
                        </a:lnSpc>
                        <a:spcBef>
                          <a:spcPts val="0"/>
                        </a:spcBef>
                        <a:spcAft>
                          <a:spcPts val="0"/>
                        </a:spcAft>
                        <a:buNone/>
                      </a:pPr>
                      <a:r>
                        <a:rPr lang="en" sz="2000">
                          <a:solidFill>
                            <a:schemeClr val="dk1"/>
                          </a:solidFill>
                          <a:latin typeface="Oswald"/>
                          <a:ea typeface="Oswald"/>
                          <a:cs typeface="Oswald"/>
                          <a:sym typeface="Oswald"/>
                        </a:rPr>
                        <a:t>$95</a:t>
                      </a:r>
                      <a:endParaRPr sz="2000">
                        <a:solidFill>
                          <a:schemeClr val="dk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154F8">
                        <a:alpha val="50840"/>
                      </a:srgbClr>
                    </a:solidFill>
                  </a:tcPr>
                </a:tc>
              </a:tr>
            </a:tbl>
          </a:graphicData>
        </a:graphic>
      </p:graphicFrame>
      <p:grpSp>
        <p:nvGrpSpPr>
          <p:cNvPr id="1452" name="Google Shape;1452;p76"/>
          <p:cNvGrpSpPr/>
          <p:nvPr/>
        </p:nvGrpSpPr>
        <p:grpSpPr>
          <a:xfrm>
            <a:off x="10056118" y="1406918"/>
            <a:ext cx="402601" cy="405816"/>
            <a:chOff x="2588518" y="1521218"/>
            <a:chExt cx="402601" cy="405816"/>
          </a:xfrm>
        </p:grpSpPr>
        <p:sp>
          <p:nvSpPr>
            <p:cNvPr id="1453" name="Google Shape;1453;p76"/>
            <p:cNvSpPr/>
            <p:nvPr/>
          </p:nvSpPr>
          <p:spPr>
            <a:xfrm>
              <a:off x="2611102" y="1655730"/>
              <a:ext cx="380017" cy="271304"/>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6"/>
            <p:cNvSpPr/>
            <p:nvPr/>
          </p:nvSpPr>
          <p:spPr>
            <a:xfrm>
              <a:off x="2588518" y="1521218"/>
              <a:ext cx="379983" cy="271509"/>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6"/>
            <p:cNvSpPr/>
            <p:nvPr/>
          </p:nvSpPr>
          <p:spPr>
            <a:xfrm>
              <a:off x="2658491" y="1593343"/>
              <a:ext cx="261567" cy="261567"/>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6"/>
            <p:cNvSpPr/>
            <p:nvPr/>
          </p:nvSpPr>
          <p:spPr>
            <a:xfrm>
              <a:off x="2776876" y="1664374"/>
              <a:ext cx="48480" cy="72156"/>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 name="Google Shape;1457;p76"/>
          <p:cNvGrpSpPr/>
          <p:nvPr/>
        </p:nvGrpSpPr>
        <p:grpSpPr>
          <a:xfrm>
            <a:off x="10462581" y="2263633"/>
            <a:ext cx="397489" cy="397490"/>
            <a:chOff x="-49786250" y="2316650"/>
            <a:chExt cx="300900" cy="299450"/>
          </a:xfrm>
        </p:grpSpPr>
        <p:sp>
          <p:nvSpPr>
            <p:cNvPr id="1458" name="Google Shape;1458;p76"/>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6"/>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6"/>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6"/>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6"/>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6"/>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6"/>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68" name="Shape 1468"/>
        <p:cNvGrpSpPr/>
        <p:nvPr/>
      </p:nvGrpSpPr>
      <p:grpSpPr>
        <a:xfrm>
          <a:off x="0" y="0"/>
          <a:ext cx="0" cy="0"/>
          <a:chOff x="0" y="0"/>
          <a:chExt cx="0" cy="0"/>
        </a:xfrm>
      </p:grpSpPr>
      <p:sp>
        <p:nvSpPr>
          <p:cNvPr id="1469" name="Google Shape;1469;p77"/>
          <p:cNvSpPr txBox="1"/>
          <p:nvPr>
            <p:ph type="ctrTitle"/>
          </p:nvPr>
        </p:nvSpPr>
        <p:spPr>
          <a:xfrm>
            <a:off x="1887750" y="611725"/>
            <a:ext cx="5368500" cy="8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T</a:t>
            </a:r>
            <a:r>
              <a:rPr lang="en">
                <a:solidFill>
                  <a:schemeClr val="accent2"/>
                </a:solidFill>
              </a:rPr>
              <a:t>H</a:t>
            </a:r>
            <a:r>
              <a:rPr lang="en">
                <a:solidFill>
                  <a:schemeClr val="accent3"/>
                </a:solidFill>
              </a:rPr>
              <a:t>A</a:t>
            </a:r>
            <a:r>
              <a:rPr lang="en">
                <a:solidFill>
                  <a:schemeClr val="accent4"/>
                </a:solidFill>
              </a:rPr>
              <a:t>N</a:t>
            </a:r>
            <a:r>
              <a:rPr lang="en">
                <a:solidFill>
                  <a:schemeClr val="accent5"/>
                </a:solidFill>
              </a:rPr>
              <a:t>K</a:t>
            </a:r>
            <a:r>
              <a:rPr lang="en">
                <a:solidFill>
                  <a:schemeClr val="accent6"/>
                </a:solidFill>
              </a:rPr>
              <a:t>S</a:t>
            </a:r>
            <a:endParaRPr/>
          </a:p>
        </p:txBody>
      </p:sp>
      <p:sp>
        <p:nvSpPr>
          <p:cNvPr id="1470" name="Google Shape;1470;p77"/>
          <p:cNvSpPr txBox="1"/>
          <p:nvPr>
            <p:ph idx="1" type="subTitle"/>
          </p:nvPr>
        </p:nvSpPr>
        <p:spPr>
          <a:xfrm>
            <a:off x="3044675" y="2305050"/>
            <a:ext cx="3054900" cy="101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Do you have any questions?</a:t>
            </a:r>
            <a:endParaRPr/>
          </a:p>
          <a:p>
            <a:pPr indent="0" lvl="0" marL="0" rtl="0" algn="ctr">
              <a:spcBef>
                <a:spcPts val="0"/>
              </a:spcBef>
              <a:spcAft>
                <a:spcPts val="0"/>
              </a:spcAft>
              <a:buClr>
                <a:schemeClr val="dk1"/>
              </a:buClr>
              <a:buSzPts val="1100"/>
              <a:buFont typeface="Arial"/>
              <a:buNone/>
            </a:pPr>
            <a:r>
              <a:rPr lang="en"/>
              <a:t>addyouremail@freepik.com</a:t>
            </a:r>
            <a:endParaRPr/>
          </a:p>
          <a:p>
            <a:pPr indent="0" lvl="0" marL="0" rtl="0" algn="ctr">
              <a:spcBef>
                <a:spcPts val="0"/>
              </a:spcBef>
              <a:spcAft>
                <a:spcPts val="0"/>
              </a:spcAft>
              <a:buClr>
                <a:schemeClr val="dk1"/>
              </a:buClr>
              <a:buSzPts val="1100"/>
              <a:buFont typeface="Arial"/>
              <a:buNone/>
            </a:pPr>
            <a:r>
              <a:rPr lang="en"/>
              <a:t>+91 620 421 838</a:t>
            </a:r>
            <a:endParaRPr/>
          </a:p>
          <a:p>
            <a:pPr indent="0" lvl="0" marL="0" rtl="0" algn="ctr">
              <a:spcBef>
                <a:spcPts val="0"/>
              </a:spcBef>
              <a:spcAft>
                <a:spcPts val="0"/>
              </a:spcAft>
              <a:buNone/>
            </a:pPr>
            <a:r>
              <a:rPr lang="en"/>
              <a:t>yourcompany.com</a:t>
            </a:r>
            <a:endParaRPr/>
          </a:p>
        </p:txBody>
      </p:sp>
      <p:sp>
        <p:nvSpPr>
          <p:cNvPr id="1471" name="Google Shape;1471;p77"/>
          <p:cNvSpPr txBox="1"/>
          <p:nvPr/>
        </p:nvSpPr>
        <p:spPr>
          <a:xfrm>
            <a:off x="2569325" y="3772675"/>
            <a:ext cx="4005600" cy="274800"/>
          </a:xfrm>
          <a:prstGeom prst="rect">
            <a:avLst/>
          </a:prstGeom>
          <a:noFill/>
          <a:ln>
            <a:noFill/>
          </a:ln>
        </p:spPr>
        <p:txBody>
          <a:bodyPr anchorCtr="0" anchor="ctr" bIns="91425" lIns="91425" spcFirstLastPara="1" rIns="91425" wrap="square" tIns="91425">
            <a:noAutofit/>
          </a:bodyPr>
          <a:lstStyle/>
          <a:p>
            <a:pPr indent="0" lvl="0" marL="0" rtl="0" algn="ctr">
              <a:lnSpc>
                <a:spcPct val="114000"/>
              </a:lnSpc>
              <a:spcBef>
                <a:spcPts val="0"/>
              </a:spcBef>
              <a:spcAft>
                <a:spcPts val="300"/>
              </a:spcAft>
              <a:buClr>
                <a:srgbClr val="000000"/>
              </a:buClr>
              <a:buSzPts val="1100"/>
              <a:buFont typeface="Arial"/>
              <a:buNone/>
            </a:pPr>
            <a:r>
              <a:rPr b="1" lang="en">
                <a:solidFill>
                  <a:schemeClr val="accent1"/>
                </a:solidFill>
                <a:latin typeface="Roboto"/>
                <a:ea typeface="Roboto"/>
                <a:cs typeface="Roboto"/>
                <a:sym typeface="Roboto"/>
              </a:rPr>
              <a:t>Please keep this slide for attribution </a:t>
            </a:r>
            <a:endParaRPr b="1">
              <a:solidFill>
                <a:schemeClr val="accent1"/>
              </a:solidFill>
              <a:latin typeface="Roboto"/>
              <a:ea typeface="Roboto"/>
              <a:cs typeface="Roboto"/>
              <a:sym typeface="Roboto"/>
            </a:endParaRPr>
          </a:p>
        </p:txBody>
      </p:sp>
      <p:sp>
        <p:nvSpPr>
          <p:cNvPr id="1472" name="Google Shape;1472;p77"/>
          <p:cNvSpPr/>
          <p:nvPr/>
        </p:nvSpPr>
        <p:spPr>
          <a:xfrm>
            <a:off x="3847726" y="161960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 name="Google Shape;1473;p77"/>
          <p:cNvGrpSpPr/>
          <p:nvPr/>
        </p:nvGrpSpPr>
        <p:grpSpPr>
          <a:xfrm>
            <a:off x="4368267" y="1619540"/>
            <a:ext cx="407432" cy="407391"/>
            <a:chOff x="812101" y="2571761"/>
            <a:chExt cx="417066" cy="417024"/>
          </a:xfrm>
        </p:grpSpPr>
        <p:sp>
          <p:nvSpPr>
            <p:cNvPr id="1474" name="Google Shape;1474;p7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 name="Google Shape;1478;p77"/>
          <p:cNvGrpSpPr/>
          <p:nvPr/>
        </p:nvGrpSpPr>
        <p:grpSpPr>
          <a:xfrm>
            <a:off x="4888861" y="1619540"/>
            <a:ext cx="407391" cy="407391"/>
            <a:chOff x="1323129" y="2571761"/>
            <a:chExt cx="417024" cy="417024"/>
          </a:xfrm>
        </p:grpSpPr>
        <p:sp>
          <p:nvSpPr>
            <p:cNvPr id="1479" name="Google Shape;1479;p7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3" name="Google Shape;1483;p77"/>
          <p:cNvSpPr/>
          <p:nvPr/>
        </p:nvSpPr>
        <p:spPr>
          <a:xfrm>
            <a:off x="11865675" y="1028350"/>
            <a:ext cx="40050" cy="12525"/>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04" name="Shape 804"/>
        <p:cNvGrpSpPr/>
        <p:nvPr/>
      </p:nvGrpSpPr>
      <p:grpSpPr>
        <a:xfrm>
          <a:off x="0" y="0"/>
          <a:ext cx="0" cy="0"/>
          <a:chOff x="0" y="0"/>
          <a:chExt cx="0" cy="0"/>
        </a:xfrm>
      </p:grpSpPr>
      <p:sp>
        <p:nvSpPr>
          <p:cNvPr id="805" name="Google Shape;805;p42"/>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MISSION STATEMENT</a:t>
            </a:r>
            <a:endParaRPr/>
          </a:p>
        </p:txBody>
      </p:sp>
      <p:sp>
        <p:nvSpPr>
          <p:cNvPr id="806" name="Google Shape;806;p42"/>
          <p:cNvSpPr txBox="1"/>
          <p:nvPr>
            <p:ph idx="1" type="body"/>
          </p:nvPr>
        </p:nvSpPr>
        <p:spPr>
          <a:xfrm>
            <a:off x="4939700" y="2182550"/>
            <a:ext cx="2939400" cy="18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Bestagons are a 6-person team dedicated to developing the experience and skills necessary for a common project to build up their resumes. Centered around their shared experience as Emory students, they hope to add value to some of the lives of their community through their work.</a:t>
            </a:r>
            <a:endParaRPr/>
          </a:p>
        </p:txBody>
      </p:sp>
      <p:grpSp>
        <p:nvGrpSpPr>
          <p:cNvPr id="807" name="Google Shape;807;p42"/>
          <p:cNvGrpSpPr/>
          <p:nvPr/>
        </p:nvGrpSpPr>
        <p:grpSpPr>
          <a:xfrm>
            <a:off x="1845914" y="1864668"/>
            <a:ext cx="1600177" cy="1414164"/>
            <a:chOff x="-3137650" y="2787000"/>
            <a:chExt cx="291450" cy="257575"/>
          </a:xfrm>
        </p:grpSpPr>
        <p:sp>
          <p:nvSpPr>
            <p:cNvPr id="808" name="Google Shape;808;p42"/>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2"/>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2"/>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2"/>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2"/>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2"/>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2"/>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2"/>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42"/>
          <p:cNvGrpSpPr/>
          <p:nvPr/>
        </p:nvGrpSpPr>
        <p:grpSpPr>
          <a:xfrm>
            <a:off x="0" y="4569046"/>
            <a:ext cx="1022509" cy="572747"/>
            <a:chOff x="-77" y="3784091"/>
            <a:chExt cx="2423582" cy="1357541"/>
          </a:xfrm>
        </p:grpSpPr>
        <p:sp>
          <p:nvSpPr>
            <p:cNvPr id="817" name="Google Shape;817;p4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42"/>
          <p:cNvGrpSpPr/>
          <p:nvPr/>
        </p:nvGrpSpPr>
        <p:grpSpPr>
          <a:xfrm rot="10800000">
            <a:off x="8121500" y="-4"/>
            <a:ext cx="1022509" cy="572747"/>
            <a:chOff x="-77" y="3784091"/>
            <a:chExt cx="2423582" cy="1357541"/>
          </a:xfrm>
        </p:grpSpPr>
        <p:sp>
          <p:nvSpPr>
            <p:cNvPr id="823" name="Google Shape;823;p4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87" name="Shape 1487"/>
        <p:cNvGrpSpPr/>
        <p:nvPr/>
      </p:nvGrpSpPr>
      <p:grpSpPr>
        <a:xfrm>
          <a:off x="0" y="0"/>
          <a:ext cx="0" cy="0"/>
          <a:chOff x="0" y="0"/>
          <a:chExt cx="0" cy="0"/>
        </a:xfrm>
      </p:grpSpPr>
      <p:sp>
        <p:nvSpPr>
          <p:cNvPr id="1488" name="Google Shape;1488;p78"/>
          <p:cNvSpPr txBox="1"/>
          <p:nvPr>
            <p:ph idx="4294967295" type="title"/>
          </p:nvPr>
        </p:nvSpPr>
        <p:spPr>
          <a:xfrm>
            <a:off x="1048350" y="8020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489" name="Google Shape;1489;p78"/>
          <p:cNvSpPr txBox="1"/>
          <p:nvPr>
            <p:ph idx="4294967295" type="body"/>
          </p:nvPr>
        </p:nvSpPr>
        <p:spPr>
          <a:xfrm>
            <a:off x="1068100" y="13054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490" name="Google Shape;1490;p78"/>
          <p:cNvSpPr txBox="1"/>
          <p:nvPr>
            <p:ph idx="4294967295" type="body"/>
          </p:nvPr>
        </p:nvSpPr>
        <p:spPr>
          <a:xfrm>
            <a:off x="1068100" y="17666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(https://fonts.google.com/specimen/Roboto)</a:t>
            </a:r>
            <a:endParaRPr>
              <a:solidFill>
                <a:schemeClr val="lt1"/>
              </a:solidFill>
              <a:latin typeface="Arial"/>
              <a:ea typeface="Arial"/>
              <a:cs typeface="Arial"/>
              <a:sym typeface="Arial"/>
            </a:endParaRPr>
          </a:p>
        </p:txBody>
      </p:sp>
      <p:sp>
        <p:nvSpPr>
          <p:cNvPr id="1491" name="Google Shape;1491;p78"/>
          <p:cNvSpPr/>
          <p:nvPr/>
        </p:nvSpPr>
        <p:spPr>
          <a:xfrm>
            <a:off x="1932363" y="3271463"/>
            <a:ext cx="791400" cy="754200"/>
          </a:xfrm>
          <a:prstGeom prst="roundRect">
            <a:avLst>
              <a:gd fmla="val 16667" name="adj"/>
            </a:avLst>
          </a:prstGeom>
          <a:solidFill>
            <a:srgbClr val="C8AE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92" name="Google Shape;1492;p78"/>
          <p:cNvSpPr txBox="1"/>
          <p:nvPr/>
        </p:nvSpPr>
        <p:spPr>
          <a:xfrm>
            <a:off x="1932363"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#c8aef8</a:t>
            </a:r>
            <a:endParaRPr sz="1000"/>
          </a:p>
        </p:txBody>
      </p:sp>
      <p:sp>
        <p:nvSpPr>
          <p:cNvPr id="1493" name="Google Shape;1493;p78"/>
          <p:cNvSpPr/>
          <p:nvPr/>
        </p:nvSpPr>
        <p:spPr>
          <a:xfrm>
            <a:off x="1026875" y="3271463"/>
            <a:ext cx="791400" cy="754200"/>
          </a:xfrm>
          <a:prstGeom prst="roundRect">
            <a:avLst>
              <a:gd fmla="val 16667" name="adj"/>
            </a:avLst>
          </a:prstGeom>
          <a:solidFill>
            <a:srgbClr val="CEF3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94" name="Google Shape;1494;p78"/>
          <p:cNvSpPr txBox="1"/>
          <p:nvPr/>
        </p:nvSpPr>
        <p:spPr>
          <a:xfrm>
            <a:off x="102687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#cef3f5</a:t>
            </a:r>
            <a:endParaRPr sz="1000"/>
          </a:p>
        </p:txBody>
      </p:sp>
      <p:sp>
        <p:nvSpPr>
          <p:cNvPr id="1495" name="Google Shape;1495;p78"/>
          <p:cNvSpPr/>
          <p:nvPr/>
        </p:nvSpPr>
        <p:spPr>
          <a:xfrm>
            <a:off x="2837825" y="3271463"/>
            <a:ext cx="791400" cy="754200"/>
          </a:xfrm>
          <a:prstGeom prst="roundRect">
            <a:avLst>
              <a:gd fmla="val 16667" name="adj"/>
            </a:avLst>
          </a:prstGeom>
          <a:solidFill>
            <a:srgbClr val="878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96" name="Google Shape;1496;p78"/>
          <p:cNvSpPr txBox="1"/>
          <p:nvPr/>
        </p:nvSpPr>
        <p:spPr>
          <a:xfrm>
            <a:off x="283782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#878fff</a:t>
            </a:r>
            <a:endParaRPr sz="1000"/>
          </a:p>
        </p:txBody>
      </p:sp>
      <p:sp>
        <p:nvSpPr>
          <p:cNvPr id="1497" name="Google Shape;1497;p78"/>
          <p:cNvSpPr/>
          <p:nvPr/>
        </p:nvSpPr>
        <p:spPr>
          <a:xfrm>
            <a:off x="3743300" y="3271463"/>
            <a:ext cx="791400" cy="754200"/>
          </a:xfrm>
          <a:prstGeom prst="roundRect">
            <a:avLst>
              <a:gd fmla="val 16667" name="adj"/>
            </a:avLst>
          </a:prstGeom>
          <a:solidFill>
            <a:srgbClr val="9154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98" name="Google Shape;1498;p78"/>
          <p:cNvSpPr txBox="1"/>
          <p:nvPr/>
        </p:nvSpPr>
        <p:spPr>
          <a:xfrm>
            <a:off x="3743300"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#9154f8</a:t>
            </a:r>
            <a:endParaRPr sz="1000"/>
          </a:p>
        </p:txBody>
      </p:sp>
      <p:sp>
        <p:nvSpPr>
          <p:cNvPr id="1499" name="Google Shape;1499;p78"/>
          <p:cNvSpPr/>
          <p:nvPr/>
        </p:nvSpPr>
        <p:spPr>
          <a:xfrm>
            <a:off x="4648775" y="3271463"/>
            <a:ext cx="791400" cy="754200"/>
          </a:xfrm>
          <a:prstGeom prst="roundRect">
            <a:avLst>
              <a:gd fmla="val 16667" name="adj"/>
            </a:avLst>
          </a:prstGeom>
          <a:solidFill>
            <a:srgbClr val="35C2D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00" name="Google Shape;1500;p78"/>
          <p:cNvSpPr txBox="1"/>
          <p:nvPr/>
        </p:nvSpPr>
        <p:spPr>
          <a:xfrm>
            <a:off x="464877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#35c2df</a:t>
            </a:r>
            <a:endParaRPr sz="1000"/>
          </a:p>
        </p:txBody>
      </p:sp>
      <p:sp>
        <p:nvSpPr>
          <p:cNvPr id="1501" name="Google Shape;1501;p78"/>
          <p:cNvSpPr/>
          <p:nvPr/>
        </p:nvSpPr>
        <p:spPr>
          <a:xfrm>
            <a:off x="5554250" y="3271463"/>
            <a:ext cx="791400" cy="754200"/>
          </a:xfrm>
          <a:prstGeom prst="roundRect">
            <a:avLst>
              <a:gd fmla="val 16667" name="adj"/>
            </a:avLst>
          </a:prstGeom>
          <a:solidFill>
            <a:srgbClr val="CA7B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02" name="Google Shape;1502;p78"/>
          <p:cNvSpPr txBox="1"/>
          <p:nvPr/>
        </p:nvSpPr>
        <p:spPr>
          <a:xfrm>
            <a:off x="5554250"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#ca7beb</a:t>
            </a:r>
            <a:endParaRPr sz="1000"/>
          </a:p>
        </p:txBody>
      </p:sp>
      <p:sp>
        <p:nvSpPr>
          <p:cNvPr id="1503" name="Google Shape;1503;p78"/>
          <p:cNvSpPr/>
          <p:nvPr/>
        </p:nvSpPr>
        <p:spPr>
          <a:xfrm>
            <a:off x="6459725" y="3271463"/>
            <a:ext cx="791400" cy="754200"/>
          </a:xfrm>
          <a:prstGeom prst="roundRect">
            <a:avLst>
              <a:gd fmla="val 16667" name="adj"/>
            </a:avLst>
          </a:prstGeom>
          <a:solidFill>
            <a:srgbClr val="972CB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04" name="Google Shape;1504;p78"/>
          <p:cNvSpPr txBox="1"/>
          <p:nvPr/>
        </p:nvSpPr>
        <p:spPr>
          <a:xfrm>
            <a:off x="645972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#972cb4</a:t>
            </a:r>
            <a:endParaRPr sz="1000"/>
          </a:p>
        </p:txBody>
      </p:sp>
      <p:sp>
        <p:nvSpPr>
          <p:cNvPr id="1505" name="Google Shape;1505;p78"/>
          <p:cNvSpPr/>
          <p:nvPr/>
        </p:nvSpPr>
        <p:spPr>
          <a:xfrm>
            <a:off x="7365200" y="3271463"/>
            <a:ext cx="791400" cy="754200"/>
          </a:xfrm>
          <a:prstGeom prst="roundRect">
            <a:avLst>
              <a:gd fmla="val 16667" name="adj"/>
            </a:avLst>
          </a:prstGeom>
          <a:solidFill>
            <a:srgbClr val="0A1D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8"/>
          <p:cNvSpPr txBox="1"/>
          <p:nvPr/>
        </p:nvSpPr>
        <p:spPr>
          <a:xfrm>
            <a:off x="7365200"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10" name="Shape 1510"/>
        <p:cNvGrpSpPr/>
        <p:nvPr/>
      </p:nvGrpSpPr>
      <p:grpSpPr>
        <a:xfrm>
          <a:off x="0" y="0"/>
          <a:ext cx="0" cy="0"/>
          <a:chOff x="0" y="0"/>
          <a:chExt cx="0" cy="0"/>
        </a:xfrm>
      </p:grpSpPr>
      <p:sp>
        <p:nvSpPr>
          <p:cNvPr id="1511" name="Google Shape;1511;p79"/>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512" name="Google Shape;1512;p79"/>
          <p:cNvGrpSpPr/>
          <p:nvPr/>
        </p:nvGrpSpPr>
        <p:grpSpPr>
          <a:xfrm>
            <a:off x="5156078" y="3085736"/>
            <a:ext cx="474294" cy="551291"/>
            <a:chOff x="4727025" y="1332775"/>
            <a:chExt cx="59900" cy="69625"/>
          </a:xfrm>
        </p:grpSpPr>
        <p:sp>
          <p:nvSpPr>
            <p:cNvPr id="1513" name="Google Shape;1513;p7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79"/>
          <p:cNvGrpSpPr/>
          <p:nvPr/>
        </p:nvGrpSpPr>
        <p:grpSpPr>
          <a:xfrm>
            <a:off x="5769734" y="2314340"/>
            <a:ext cx="555653" cy="557031"/>
            <a:chOff x="4820425" y="1329900"/>
            <a:chExt cx="70175" cy="70350"/>
          </a:xfrm>
        </p:grpSpPr>
        <p:sp>
          <p:nvSpPr>
            <p:cNvPr id="1516" name="Google Shape;1516;p7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79"/>
          <p:cNvGrpSpPr/>
          <p:nvPr/>
        </p:nvGrpSpPr>
        <p:grpSpPr>
          <a:xfrm>
            <a:off x="6396103" y="2318845"/>
            <a:ext cx="582574" cy="533871"/>
            <a:chOff x="4903200" y="1331525"/>
            <a:chExt cx="73575" cy="67425"/>
          </a:xfrm>
        </p:grpSpPr>
        <p:sp>
          <p:nvSpPr>
            <p:cNvPr id="1521" name="Google Shape;1521;p7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79"/>
          <p:cNvGrpSpPr/>
          <p:nvPr/>
        </p:nvGrpSpPr>
        <p:grpSpPr>
          <a:xfrm>
            <a:off x="5755581" y="3078709"/>
            <a:ext cx="583960" cy="565345"/>
            <a:chOff x="4815575" y="1416800"/>
            <a:chExt cx="73750" cy="71400"/>
          </a:xfrm>
        </p:grpSpPr>
        <p:sp>
          <p:nvSpPr>
            <p:cNvPr id="1524" name="Google Shape;1524;p7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79"/>
          <p:cNvGrpSpPr/>
          <p:nvPr/>
        </p:nvGrpSpPr>
        <p:grpSpPr>
          <a:xfrm>
            <a:off x="6390362" y="3108896"/>
            <a:ext cx="589898" cy="504970"/>
            <a:chOff x="4902475" y="1418875"/>
            <a:chExt cx="74500" cy="63775"/>
          </a:xfrm>
        </p:grpSpPr>
        <p:sp>
          <p:nvSpPr>
            <p:cNvPr id="1528" name="Google Shape;1528;p7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79"/>
          <p:cNvGrpSpPr/>
          <p:nvPr/>
        </p:nvGrpSpPr>
        <p:grpSpPr>
          <a:xfrm>
            <a:off x="5765577" y="3826000"/>
            <a:ext cx="563967" cy="567127"/>
            <a:chOff x="4818100" y="1507675"/>
            <a:chExt cx="71225" cy="71625"/>
          </a:xfrm>
        </p:grpSpPr>
        <p:sp>
          <p:nvSpPr>
            <p:cNvPr id="1531" name="Google Shape;1531;p7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 name="Google Shape;1535;p79"/>
          <p:cNvGrpSpPr/>
          <p:nvPr/>
        </p:nvGrpSpPr>
        <p:grpSpPr>
          <a:xfrm>
            <a:off x="5079075" y="3829461"/>
            <a:ext cx="628301" cy="588505"/>
            <a:chOff x="4721450" y="1509475"/>
            <a:chExt cx="79350" cy="74325"/>
          </a:xfrm>
        </p:grpSpPr>
        <p:sp>
          <p:nvSpPr>
            <p:cNvPr id="1536" name="Google Shape;1536;p7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79"/>
          <p:cNvGrpSpPr/>
          <p:nvPr/>
        </p:nvGrpSpPr>
        <p:grpSpPr>
          <a:xfrm>
            <a:off x="6424608" y="3814027"/>
            <a:ext cx="557038" cy="562772"/>
            <a:chOff x="4906800" y="1507500"/>
            <a:chExt cx="70350" cy="71075"/>
          </a:xfrm>
        </p:grpSpPr>
        <p:sp>
          <p:nvSpPr>
            <p:cNvPr id="1541" name="Google Shape;1541;p7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79"/>
          <p:cNvGrpSpPr/>
          <p:nvPr/>
        </p:nvGrpSpPr>
        <p:grpSpPr>
          <a:xfrm>
            <a:off x="4462216" y="2340963"/>
            <a:ext cx="517934" cy="517934"/>
            <a:chOff x="3736598" y="2170606"/>
            <a:chExt cx="404889" cy="404889"/>
          </a:xfrm>
        </p:grpSpPr>
        <p:sp>
          <p:nvSpPr>
            <p:cNvPr id="1547" name="Google Shape;1547;p7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79"/>
          <p:cNvGrpSpPr/>
          <p:nvPr/>
        </p:nvGrpSpPr>
        <p:grpSpPr>
          <a:xfrm>
            <a:off x="3729277" y="2341061"/>
            <a:ext cx="586986" cy="517740"/>
            <a:chOff x="3161917" y="2170682"/>
            <a:chExt cx="458870" cy="404737"/>
          </a:xfrm>
        </p:grpSpPr>
        <p:sp>
          <p:nvSpPr>
            <p:cNvPr id="1552" name="Google Shape;1552;p7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 name="Google Shape;1555;p79"/>
          <p:cNvGrpSpPr/>
          <p:nvPr/>
        </p:nvGrpSpPr>
        <p:grpSpPr>
          <a:xfrm>
            <a:off x="3752299" y="3102400"/>
            <a:ext cx="540943" cy="517963"/>
            <a:chOff x="3179914" y="2889488"/>
            <a:chExt cx="422876" cy="404911"/>
          </a:xfrm>
        </p:grpSpPr>
        <p:sp>
          <p:nvSpPr>
            <p:cNvPr id="1556" name="Google Shape;1556;p7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79"/>
          <p:cNvGrpSpPr/>
          <p:nvPr/>
        </p:nvGrpSpPr>
        <p:grpSpPr>
          <a:xfrm>
            <a:off x="4453093" y="3102358"/>
            <a:ext cx="536180" cy="518047"/>
            <a:chOff x="3729467" y="2889422"/>
            <a:chExt cx="419153" cy="404977"/>
          </a:xfrm>
        </p:grpSpPr>
        <p:sp>
          <p:nvSpPr>
            <p:cNvPr id="1563" name="Google Shape;1563;p7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79"/>
          <p:cNvGrpSpPr/>
          <p:nvPr/>
        </p:nvGrpSpPr>
        <p:grpSpPr>
          <a:xfrm>
            <a:off x="1990126" y="3445787"/>
            <a:ext cx="965351" cy="134611"/>
            <a:chOff x="4411970" y="2962952"/>
            <a:chExt cx="706544" cy="104212"/>
          </a:xfrm>
        </p:grpSpPr>
        <p:sp>
          <p:nvSpPr>
            <p:cNvPr id="1571" name="Google Shape;1571;p7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79"/>
          <p:cNvGrpSpPr/>
          <p:nvPr/>
        </p:nvGrpSpPr>
        <p:grpSpPr>
          <a:xfrm>
            <a:off x="1990126" y="3041077"/>
            <a:ext cx="960158" cy="289172"/>
            <a:chOff x="4411970" y="2726085"/>
            <a:chExt cx="643107" cy="193659"/>
          </a:xfrm>
        </p:grpSpPr>
        <p:sp>
          <p:nvSpPr>
            <p:cNvPr id="1576" name="Google Shape;1576;p7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79"/>
          <p:cNvGrpSpPr/>
          <p:nvPr/>
        </p:nvGrpSpPr>
        <p:grpSpPr>
          <a:xfrm>
            <a:off x="998624" y="3295400"/>
            <a:ext cx="811503" cy="252584"/>
            <a:chOff x="4411970" y="4340222"/>
            <a:chExt cx="779467" cy="242683"/>
          </a:xfrm>
        </p:grpSpPr>
        <p:sp>
          <p:nvSpPr>
            <p:cNvPr id="1580" name="Google Shape;1580;p7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79"/>
          <p:cNvGrpSpPr/>
          <p:nvPr/>
        </p:nvGrpSpPr>
        <p:grpSpPr>
          <a:xfrm>
            <a:off x="1990126" y="2709308"/>
            <a:ext cx="965160" cy="216230"/>
            <a:chOff x="4411970" y="2468674"/>
            <a:chExt cx="747317" cy="167425"/>
          </a:xfrm>
        </p:grpSpPr>
        <p:sp>
          <p:nvSpPr>
            <p:cNvPr id="1584" name="Google Shape;1584;p7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6" name="Google Shape;1586;p79"/>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7" name="Google Shape;1587;p79"/>
          <p:cNvGrpSpPr/>
          <p:nvPr/>
        </p:nvGrpSpPr>
        <p:grpSpPr>
          <a:xfrm>
            <a:off x="997692" y="2334687"/>
            <a:ext cx="1959041" cy="208784"/>
            <a:chOff x="6336019" y="3733725"/>
            <a:chExt cx="2566206" cy="351310"/>
          </a:xfrm>
        </p:grpSpPr>
        <p:sp>
          <p:nvSpPr>
            <p:cNvPr id="1588" name="Google Shape;1588;p7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 name="Google Shape;1592;p79"/>
          <p:cNvGrpSpPr/>
          <p:nvPr/>
        </p:nvGrpSpPr>
        <p:grpSpPr>
          <a:xfrm>
            <a:off x="1990126" y="3950602"/>
            <a:ext cx="946551" cy="153200"/>
            <a:chOff x="4404545" y="3301592"/>
            <a:chExt cx="782403" cy="129272"/>
          </a:xfrm>
        </p:grpSpPr>
        <p:sp>
          <p:nvSpPr>
            <p:cNvPr id="1593" name="Google Shape;1593;p7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 name="Google Shape;1595;p79"/>
          <p:cNvGrpSpPr/>
          <p:nvPr/>
        </p:nvGrpSpPr>
        <p:grpSpPr>
          <a:xfrm>
            <a:off x="1990126" y="3695937"/>
            <a:ext cx="962257" cy="139127"/>
            <a:chOff x="4411970" y="3131459"/>
            <a:chExt cx="710520" cy="117397"/>
          </a:xfrm>
        </p:grpSpPr>
        <p:sp>
          <p:nvSpPr>
            <p:cNvPr id="1596" name="Google Shape;1596;p7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598" name="Google Shape;1598;p79"/>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9" name="Google Shape;1599;p79"/>
          <p:cNvGrpSpPr/>
          <p:nvPr/>
        </p:nvGrpSpPr>
        <p:grpSpPr>
          <a:xfrm>
            <a:off x="990271" y="3621603"/>
            <a:ext cx="823838" cy="458988"/>
            <a:chOff x="4411970" y="1801825"/>
            <a:chExt cx="734586" cy="409262"/>
          </a:xfrm>
        </p:grpSpPr>
        <p:sp>
          <p:nvSpPr>
            <p:cNvPr id="1600" name="Google Shape;1600;p7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79"/>
          <p:cNvGrpSpPr/>
          <p:nvPr/>
        </p:nvGrpSpPr>
        <p:grpSpPr>
          <a:xfrm>
            <a:off x="3095243" y="2339173"/>
            <a:ext cx="521514" cy="521514"/>
            <a:chOff x="5681300" y="2527788"/>
            <a:chExt cx="805800" cy="805800"/>
          </a:xfrm>
        </p:grpSpPr>
        <p:sp>
          <p:nvSpPr>
            <p:cNvPr id="1603" name="Google Shape;1603;p7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 name="Google Shape;1605;p79"/>
          <p:cNvGrpSpPr/>
          <p:nvPr/>
        </p:nvGrpSpPr>
        <p:grpSpPr>
          <a:xfrm>
            <a:off x="3089483" y="3094865"/>
            <a:ext cx="533033" cy="533033"/>
            <a:chOff x="4049800" y="640400"/>
            <a:chExt cx="858900" cy="858900"/>
          </a:xfrm>
        </p:grpSpPr>
        <p:sp>
          <p:nvSpPr>
            <p:cNvPr id="1606" name="Google Shape;1606;p7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79"/>
          <p:cNvGrpSpPr/>
          <p:nvPr/>
        </p:nvGrpSpPr>
        <p:grpSpPr>
          <a:xfrm>
            <a:off x="3014966" y="3772543"/>
            <a:ext cx="682068" cy="682068"/>
            <a:chOff x="5080188" y="927900"/>
            <a:chExt cx="961200" cy="961200"/>
          </a:xfrm>
        </p:grpSpPr>
        <p:sp>
          <p:nvSpPr>
            <p:cNvPr id="1609" name="Google Shape;1609;p7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 name="Google Shape;1617;p79"/>
          <p:cNvGrpSpPr/>
          <p:nvPr/>
        </p:nvGrpSpPr>
        <p:grpSpPr>
          <a:xfrm>
            <a:off x="4478465" y="3869234"/>
            <a:ext cx="505650" cy="504006"/>
            <a:chOff x="6039282" y="1042577"/>
            <a:chExt cx="734315" cy="731929"/>
          </a:xfrm>
        </p:grpSpPr>
        <p:sp>
          <p:nvSpPr>
            <p:cNvPr id="1618" name="Google Shape;1618;p7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79"/>
          <p:cNvGrpSpPr/>
          <p:nvPr/>
        </p:nvGrpSpPr>
        <p:grpSpPr>
          <a:xfrm>
            <a:off x="5091067" y="2298862"/>
            <a:ext cx="567744" cy="602136"/>
            <a:chOff x="1825800" y="1651625"/>
            <a:chExt cx="539989" cy="571775"/>
          </a:xfrm>
        </p:grpSpPr>
        <p:sp>
          <p:nvSpPr>
            <p:cNvPr id="1640" name="Google Shape;1640;p7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 name="Google Shape;1644;p79"/>
          <p:cNvGrpSpPr/>
          <p:nvPr/>
        </p:nvGrpSpPr>
        <p:grpSpPr>
          <a:xfrm>
            <a:off x="3765995" y="3855579"/>
            <a:ext cx="508123" cy="507955"/>
            <a:chOff x="1897577" y="2802432"/>
            <a:chExt cx="492176" cy="492014"/>
          </a:xfrm>
        </p:grpSpPr>
        <p:sp>
          <p:nvSpPr>
            <p:cNvPr id="1645" name="Google Shape;1645;p7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79"/>
          <p:cNvGrpSpPr/>
          <p:nvPr/>
        </p:nvGrpSpPr>
        <p:grpSpPr>
          <a:xfrm>
            <a:off x="997525" y="4169123"/>
            <a:ext cx="809227" cy="200842"/>
            <a:chOff x="2013045" y="4813233"/>
            <a:chExt cx="921986" cy="228854"/>
          </a:xfrm>
        </p:grpSpPr>
        <p:sp>
          <p:nvSpPr>
            <p:cNvPr id="1658" name="Google Shape;1658;p7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79"/>
          <p:cNvGrpSpPr/>
          <p:nvPr/>
        </p:nvGrpSpPr>
        <p:grpSpPr>
          <a:xfrm>
            <a:off x="1005985" y="2656004"/>
            <a:ext cx="792421" cy="269941"/>
            <a:chOff x="1046767" y="4756633"/>
            <a:chExt cx="859646" cy="292841"/>
          </a:xfrm>
        </p:grpSpPr>
        <p:sp>
          <p:nvSpPr>
            <p:cNvPr id="1661" name="Google Shape;1661;p7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4" name="Google Shape;1664;p79"/>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9"/>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9"/>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9"/>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8" name="Google Shape;1668;p79"/>
          <p:cNvGrpSpPr/>
          <p:nvPr/>
        </p:nvGrpSpPr>
        <p:grpSpPr>
          <a:xfrm>
            <a:off x="7141841" y="2550562"/>
            <a:ext cx="166473" cy="141497"/>
            <a:chOff x="4660325" y="1866850"/>
            <a:chExt cx="68350" cy="58100"/>
          </a:xfrm>
        </p:grpSpPr>
        <p:sp>
          <p:nvSpPr>
            <p:cNvPr id="1669" name="Google Shape;1669;p7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79"/>
          <p:cNvGrpSpPr/>
          <p:nvPr/>
        </p:nvGrpSpPr>
        <p:grpSpPr>
          <a:xfrm>
            <a:off x="7451186" y="2576286"/>
            <a:ext cx="162515" cy="90049"/>
            <a:chOff x="4791775" y="1877500"/>
            <a:chExt cx="66725" cy="36975"/>
          </a:xfrm>
        </p:grpSpPr>
        <p:sp>
          <p:nvSpPr>
            <p:cNvPr id="1672" name="Google Shape;1672;p7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 name="Google Shape;1674;p79"/>
          <p:cNvGrpSpPr/>
          <p:nvPr/>
        </p:nvGrpSpPr>
        <p:grpSpPr>
          <a:xfrm>
            <a:off x="7772899" y="2576286"/>
            <a:ext cx="144979" cy="90049"/>
            <a:chOff x="4923925" y="1877500"/>
            <a:chExt cx="59525" cy="36975"/>
          </a:xfrm>
        </p:grpSpPr>
        <p:sp>
          <p:nvSpPr>
            <p:cNvPr id="1675" name="Google Shape;1675;p7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79"/>
          <p:cNvGrpSpPr/>
          <p:nvPr/>
        </p:nvGrpSpPr>
        <p:grpSpPr>
          <a:xfrm>
            <a:off x="8067390" y="2558477"/>
            <a:ext cx="141447" cy="125667"/>
            <a:chOff x="5058450" y="1870100"/>
            <a:chExt cx="58075" cy="51600"/>
          </a:xfrm>
        </p:grpSpPr>
        <p:sp>
          <p:nvSpPr>
            <p:cNvPr id="1678" name="Google Shape;1678;p7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 name="Google Shape;1680;p79"/>
          <p:cNvGrpSpPr/>
          <p:nvPr/>
        </p:nvGrpSpPr>
        <p:grpSpPr>
          <a:xfrm>
            <a:off x="7481905" y="2980885"/>
            <a:ext cx="101077" cy="107645"/>
            <a:chOff x="4811425" y="2065025"/>
            <a:chExt cx="41500" cy="44200"/>
          </a:xfrm>
        </p:grpSpPr>
        <p:sp>
          <p:nvSpPr>
            <p:cNvPr id="1681" name="Google Shape;1681;p7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 name="Google Shape;1683;p79"/>
          <p:cNvGrpSpPr/>
          <p:nvPr/>
        </p:nvGrpSpPr>
        <p:grpSpPr>
          <a:xfrm>
            <a:off x="7774342" y="2981098"/>
            <a:ext cx="120867" cy="107218"/>
            <a:chOff x="4929875" y="2065025"/>
            <a:chExt cx="49625" cy="44025"/>
          </a:xfrm>
        </p:grpSpPr>
        <p:sp>
          <p:nvSpPr>
            <p:cNvPr id="1684" name="Google Shape;1684;p7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79"/>
          <p:cNvGrpSpPr/>
          <p:nvPr/>
        </p:nvGrpSpPr>
        <p:grpSpPr>
          <a:xfrm>
            <a:off x="8103011" y="2984112"/>
            <a:ext cx="70206" cy="101191"/>
            <a:chOff x="5083925" y="2066350"/>
            <a:chExt cx="28825" cy="41550"/>
          </a:xfrm>
        </p:grpSpPr>
        <p:sp>
          <p:nvSpPr>
            <p:cNvPr id="1687" name="Google Shape;1687;p7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79"/>
          <p:cNvGrpSpPr/>
          <p:nvPr/>
        </p:nvGrpSpPr>
        <p:grpSpPr>
          <a:xfrm>
            <a:off x="7134565" y="2999759"/>
            <a:ext cx="181026" cy="69896"/>
            <a:chOff x="4659775" y="2072775"/>
            <a:chExt cx="74325" cy="28700"/>
          </a:xfrm>
        </p:grpSpPr>
        <p:sp>
          <p:nvSpPr>
            <p:cNvPr id="1690" name="Google Shape;1690;p7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 name="Google Shape;1693;p79"/>
          <p:cNvGrpSpPr/>
          <p:nvPr/>
        </p:nvGrpSpPr>
        <p:grpSpPr>
          <a:xfrm>
            <a:off x="8054421" y="2790324"/>
            <a:ext cx="167387" cy="89197"/>
            <a:chOff x="4662475" y="1976500"/>
            <a:chExt cx="68725" cy="36625"/>
          </a:xfrm>
        </p:grpSpPr>
        <p:sp>
          <p:nvSpPr>
            <p:cNvPr id="1694" name="Google Shape;1694;p7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 name="Google Shape;1697;p79"/>
          <p:cNvGrpSpPr/>
          <p:nvPr/>
        </p:nvGrpSpPr>
        <p:grpSpPr>
          <a:xfrm>
            <a:off x="7751326" y="2793764"/>
            <a:ext cx="166899" cy="82317"/>
            <a:chOff x="4920150" y="1977875"/>
            <a:chExt cx="68525" cy="33800"/>
          </a:xfrm>
        </p:grpSpPr>
        <p:sp>
          <p:nvSpPr>
            <p:cNvPr id="1698" name="Google Shape;1698;p7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79"/>
          <p:cNvGrpSpPr/>
          <p:nvPr/>
        </p:nvGrpSpPr>
        <p:grpSpPr>
          <a:xfrm>
            <a:off x="7162483" y="3197682"/>
            <a:ext cx="125190" cy="127859"/>
            <a:chOff x="4676550" y="2160575"/>
            <a:chExt cx="51400" cy="52500"/>
          </a:xfrm>
        </p:grpSpPr>
        <p:sp>
          <p:nvSpPr>
            <p:cNvPr id="1702" name="Google Shape;1702;p7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 name="Google Shape;1705;p79"/>
          <p:cNvGrpSpPr/>
          <p:nvPr/>
        </p:nvGrpSpPr>
        <p:grpSpPr>
          <a:xfrm>
            <a:off x="7459741" y="3204714"/>
            <a:ext cx="145405" cy="113794"/>
            <a:chOff x="4768325" y="2163475"/>
            <a:chExt cx="59700" cy="46725"/>
          </a:xfrm>
        </p:grpSpPr>
        <p:sp>
          <p:nvSpPr>
            <p:cNvPr id="1706" name="Google Shape;1706;p7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8" name="Google Shape;1708;p79"/>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9"/>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9"/>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9"/>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9"/>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9"/>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4" name="Google Shape;1714;p79"/>
          <p:cNvGrpSpPr/>
          <p:nvPr/>
        </p:nvGrpSpPr>
        <p:grpSpPr>
          <a:xfrm>
            <a:off x="7476059" y="3459808"/>
            <a:ext cx="112768" cy="106853"/>
            <a:chOff x="4768575" y="2253950"/>
            <a:chExt cx="46300" cy="43875"/>
          </a:xfrm>
        </p:grpSpPr>
        <p:sp>
          <p:nvSpPr>
            <p:cNvPr id="1715" name="Google Shape;1715;p7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79"/>
          <p:cNvGrpSpPr/>
          <p:nvPr/>
        </p:nvGrpSpPr>
        <p:grpSpPr>
          <a:xfrm>
            <a:off x="7775682" y="3948834"/>
            <a:ext cx="118187" cy="146246"/>
            <a:chOff x="4960900" y="2433225"/>
            <a:chExt cx="48525" cy="60050"/>
          </a:xfrm>
        </p:grpSpPr>
        <p:sp>
          <p:nvSpPr>
            <p:cNvPr id="1718" name="Google Shape;1718;p7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 name="Google Shape;1720;p79"/>
          <p:cNvGrpSpPr/>
          <p:nvPr/>
        </p:nvGrpSpPr>
        <p:grpSpPr>
          <a:xfrm>
            <a:off x="7464247" y="4212895"/>
            <a:ext cx="136394" cy="143810"/>
            <a:chOff x="4854075" y="2527625"/>
            <a:chExt cx="56000" cy="59050"/>
          </a:xfrm>
        </p:grpSpPr>
        <p:sp>
          <p:nvSpPr>
            <p:cNvPr id="1721" name="Google Shape;1721;p7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3" name="Google Shape;1723;p79"/>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9"/>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9"/>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6" name="Google Shape;1726;p79"/>
          <p:cNvGrpSpPr/>
          <p:nvPr/>
        </p:nvGrpSpPr>
        <p:grpSpPr>
          <a:xfrm>
            <a:off x="8088458" y="3676639"/>
            <a:ext cx="99312" cy="160797"/>
            <a:chOff x="5059700" y="2334775"/>
            <a:chExt cx="40775" cy="66025"/>
          </a:xfrm>
        </p:grpSpPr>
        <p:sp>
          <p:nvSpPr>
            <p:cNvPr id="1727" name="Google Shape;1727;p7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 name="Google Shape;1736;p79"/>
          <p:cNvGrpSpPr/>
          <p:nvPr/>
        </p:nvGrpSpPr>
        <p:grpSpPr>
          <a:xfrm>
            <a:off x="8045622" y="3941771"/>
            <a:ext cx="184984" cy="160371"/>
            <a:chOff x="5037700" y="2430325"/>
            <a:chExt cx="75950" cy="65850"/>
          </a:xfrm>
        </p:grpSpPr>
        <p:sp>
          <p:nvSpPr>
            <p:cNvPr id="1737" name="Google Shape;1737;p7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 name="Google Shape;1739;p79"/>
          <p:cNvGrpSpPr/>
          <p:nvPr/>
        </p:nvGrpSpPr>
        <p:grpSpPr>
          <a:xfrm>
            <a:off x="7465128" y="3708223"/>
            <a:ext cx="173014" cy="97629"/>
            <a:chOff x="4756975" y="2341800"/>
            <a:chExt cx="91975" cy="51925"/>
          </a:xfrm>
        </p:grpSpPr>
        <p:sp>
          <p:nvSpPr>
            <p:cNvPr id="1740" name="Google Shape;1740;p7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79"/>
          <p:cNvGrpSpPr/>
          <p:nvPr/>
        </p:nvGrpSpPr>
        <p:grpSpPr>
          <a:xfrm>
            <a:off x="7732065" y="4196920"/>
            <a:ext cx="212497" cy="175761"/>
            <a:chOff x="4943575" y="2516350"/>
            <a:chExt cx="98675" cy="81700"/>
          </a:xfrm>
        </p:grpSpPr>
        <p:sp>
          <p:nvSpPr>
            <p:cNvPr id="1761" name="Google Shape;1761;p7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9" name="Google Shape;1839;p79"/>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9"/>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9"/>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9"/>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7" name="Shape 1847"/>
        <p:cNvGrpSpPr/>
        <p:nvPr/>
      </p:nvGrpSpPr>
      <p:grpSpPr>
        <a:xfrm>
          <a:off x="0" y="0"/>
          <a:ext cx="0" cy="0"/>
          <a:chOff x="0" y="0"/>
          <a:chExt cx="0" cy="0"/>
        </a:xfrm>
      </p:grpSpPr>
      <p:grpSp>
        <p:nvGrpSpPr>
          <p:cNvPr id="1848" name="Google Shape;1848;p80"/>
          <p:cNvGrpSpPr/>
          <p:nvPr/>
        </p:nvGrpSpPr>
        <p:grpSpPr>
          <a:xfrm>
            <a:off x="3642951" y="1176740"/>
            <a:ext cx="2078182" cy="1366558"/>
            <a:chOff x="235800" y="830650"/>
            <a:chExt cx="6978450" cy="4588844"/>
          </a:xfrm>
        </p:grpSpPr>
        <p:sp>
          <p:nvSpPr>
            <p:cNvPr id="1849" name="Google Shape;1849;p80"/>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0"/>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0"/>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0"/>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0"/>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0"/>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80"/>
          <p:cNvGrpSpPr/>
          <p:nvPr/>
        </p:nvGrpSpPr>
        <p:grpSpPr>
          <a:xfrm>
            <a:off x="738454" y="3007842"/>
            <a:ext cx="2622876" cy="1333540"/>
            <a:chOff x="238125" y="1038125"/>
            <a:chExt cx="7146800" cy="3633625"/>
          </a:xfrm>
        </p:grpSpPr>
        <p:sp>
          <p:nvSpPr>
            <p:cNvPr id="1856" name="Google Shape;1856;p8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8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8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8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8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8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8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8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8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8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8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8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8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8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8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8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8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8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8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8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8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8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8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8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8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8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8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8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8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8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8" name="Google Shape;3428;p80"/>
          <p:cNvGrpSpPr/>
          <p:nvPr/>
        </p:nvGrpSpPr>
        <p:grpSpPr>
          <a:xfrm>
            <a:off x="5961311" y="1231136"/>
            <a:ext cx="2435960" cy="1297725"/>
            <a:chOff x="233350" y="949250"/>
            <a:chExt cx="7137300" cy="3802300"/>
          </a:xfrm>
        </p:grpSpPr>
        <p:sp>
          <p:nvSpPr>
            <p:cNvPr id="3429" name="Google Shape;3429;p8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0" name="Google Shape;3480;p80"/>
          <p:cNvGrpSpPr/>
          <p:nvPr/>
        </p:nvGrpSpPr>
        <p:grpSpPr>
          <a:xfrm>
            <a:off x="7714435" y="3194726"/>
            <a:ext cx="104231" cy="320340"/>
            <a:chOff x="7564426" y="3224343"/>
            <a:chExt cx="119985" cy="368801"/>
          </a:xfrm>
        </p:grpSpPr>
        <p:sp>
          <p:nvSpPr>
            <p:cNvPr id="3481" name="Google Shape;3481;p8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80"/>
          <p:cNvGrpSpPr/>
          <p:nvPr/>
        </p:nvGrpSpPr>
        <p:grpSpPr>
          <a:xfrm>
            <a:off x="7413923" y="3188827"/>
            <a:ext cx="189489" cy="332132"/>
            <a:chOff x="8370831" y="3202002"/>
            <a:chExt cx="218129" cy="382376"/>
          </a:xfrm>
        </p:grpSpPr>
        <p:sp>
          <p:nvSpPr>
            <p:cNvPr id="3484" name="Google Shape;3484;p8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80"/>
          <p:cNvGrpSpPr/>
          <p:nvPr/>
        </p:nvGrpSpPr>
        <p:grpSpPr>
          <a:xfrm>
            <a:off x="8137312" y="3599959"/>
            <a:ext cx="309429" cy="267000"/>
            <a:chOff x="6742064" y="3750480"/>
            <a:chExt cx="399315" cy="344560"/>
          </a:xfrm>
        </p:grpSpPr>
        <p:sp>
          <p:nvSpPr>
            <p:cNvPr id="3487" name="Google Shape;3487;p8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80"/>
          <p:cNvGrpSpPr/>
          <p:nvPr/>
        </p:nvGrpSpPr>
        <p:grpSpPr>
          <a:xfrm>
            <a:off x="7676331" y="3951006"/>
            <a:ext cx="180437" cy="281608"/>
            <a:chOff x="7248525" y="3739696"/>
            <a:chExt cx="230531" cy="359790"/>
          </a:xfrm>
        </p:grpSpPr>
        <p:sp>
          <p:nvSpPr>
            <p:cNvPr id="3490" name="Google Shape;3490;p8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2" name="Google Shape;3492;p80"/>
          <p:cNvGrpSpPr/>
          <p:nvPr/>
        </p:nvGrpSpPr>
        <p:grpSpPr>
          <a:xfrm>
            <a:off x="7922251" y="3594231"/>
            <a:ext cx="162896" cy="278710"/>
            <a:chOff x="7601242" y="3729267"/>
            <a:chExt cx="222566" cy="380803"/>
          </a:xfrm>
        </p:grpSpPr>
        <p:sp>
          <p:nvSpPr>
            <p:cNvPr id="3493" name="Google Shape;3493;p8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5" name="Google Shape;3495;p80"/>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6" name="Google Shape;3496;p80"/>
          <p:cNvGrpSpPr/>
          <p:nvPr/>
        </p:nvGrpSpPr>
        <p:grpSpPr>
          <a:xfrm>
            <a:off x="7411896" y="3595371"/>
            <a:ext cx="193543" cy="275990"/>
            <a:chOff x="8304647" y="3738687"/>
            <a:chExt cx="225076" cy="320956"/>
          </a:xfrm>
        </p:grpSpPr>
        <p:sp>
          <p:nvSpPr>
            <p:cNvPr id="3497" name="Google Shape;3497;p8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0" name="Google Shape;3500;p80"/>
          <p:cNvGrpSpPr/>
          <p:nvPr/>
        </p:nvGrpSpPr>
        <p:grpSpPr>
          <a:xfrm>
            <a:off x="7684389" y="3595371"/>
            <a:ext cx="178492" cy="275990"/>
            <a:chOff x="8615101" y="3738687"/>
            <a:chExt cx="207573" cy="320956"/>
          </a:xfrm>
        </p:grpSpPr>
        <p:sp>
          <p:nvSpPr>
            <p:cNvPr id="3501" name="Google Shape;3501;p8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4" name="Google Shape;3504;p80"/>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5" name="Google Shape;3505;p80"/>
          <p:cNvGrpSpPr/>
          <p:nvPr/>
        </p:nvGrpSpPr>
        <p:grpSpPr>
          <a:xfrm>
            <a:off x="7909920" y="3998032"/>
            <a:ext cx="187557" cy="187557"/>
            <a:chOff x="8565775" y="671075"/>
            <a:chExt cx="441000" cy="441000"/>
          </a:xfrm>
        </p:grpSpPr>
        <p:sp>
          <p:nvSpPr>
            <p:cNvPr id="3506" name="Google Shape;3506;p8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8" name="Google Shape;3508;p80"/>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0"/>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0" name="Google Shape;3510;p80"/>
          <p:cNvGrpSpPr/>
          <p:nvPr/>
        </p:nvGrpSpPr>
        <p:grpSpPr>
          <a:xfrm>
            <a:off x="6064392" y="3070557"/>
            <a:ext cx="587865" cy="517731"/>
            <a:chOff x="6000718" y="3070557"/>
            <a:chExt cx="587865" cy="517731"/>
          </a:xfrm>
        </p:grpSpPr>
        <p:sp>
          <p:nvSpPr>
            <p:cNvPr id="3511" name="Google Shape;3511;p8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1" name="Google Shape;3521;p80"/>
          <p:cNvGrpSpPr/>
          <p:nvPr/>
        </p:nvGrpSpPr>
        <p:grpSpPr>
          <a:xfrm>
            <a:off x="6079197" y="3714217"/>
            <a:ext cx="557665" cy="516387"/>
            <a:chOff x="6015523" y="3714217"/>
            <a:chExt cx="557665" cy="516387"/>
          </a:xfrm>
        </p:grpSpPr>
        <p:grpSp>
          <p:nvGrpSpPr>
            <p:cNvPr id="3522" name="Google Shape;3522;p80"/>
            <p:cNvGrpSpPr/>
            <p:nvPr/>
          </p:nvGrpSpPr>
          <p:grpSpPr>
            <a:xfrm>
              <a:off x="6036094" y="3716980"/>
              <a:ext cx="529822" cy="510480"/>
              <a:chOff x="3148311" y="-545634"/>
              <a:chExt cx="1006118" cy="969572"/>
            </a:xfrm>
          </p:grpSpPr>
          <p:sp>
            <p:nvSpPr>
              <p:cNvPr id="3523" name="Google Shape;3523;p8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3" name="Google Shape;3533;p8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4" name="Google Shape;3534;p80"/>
          <p:cNvGrpSpPr/>
          <p:nvPr/>
        </p:nvGrpSpPr>
        <p:grpSpPr>
          <a:xfrm>
            <a:off x="6707979" y="3073628"/>
            <a:ext cx="576302" cy="511871"/>
            <a:chOff x="6644304" y="3073628"/>
            <a:chExt cx="576302" cy="511871"/>
          </a:xfrm>
        </p:grpSpPr>
        <p:grpSp>
          <p:nvGrpSpPr>
            <p:cNvPr id="3535" name="Google Shape;3535;p80"/>
            <p:cNvGrpSpPr/>
            <p:nvPr/>
          </p:nvGrpSpPr>
          <p:grpSpPr>
            <a:xfrm>
              <a:off x="6712169" y="3073651"/>
              <a:ext cx="481611" cy="506713"/>
              <a:chOff x="1833536" y="-546641"/>
              <a:chExt cx="914567" cy="962419"/>
            </a:xfrm>
          </p:grpSpPr>
          <p:grpSp>
            <p:nvGrpSpPr>
              <p:cNvPr id="3536" name="Google Shape;3536;p80"/>
              <p:cNvGrpSpPr/>
              <p:nvPr/>
            </p:nvGrpSpPr>
            <p:grpSpPr>
              <a:xfrm>
                <a:off x="1833536" y="-524249"/>
                <a:ext cx="914567" cy="940027"/>
                <a:chOff x="1833536" y="-524249"/>
                <a:chExt cx="914567" cy="940027"/>
              </a:xfrm>
            </p:grpSpPr>
            <p:sp>
              <p:nvSpPr>
                <p:cNvPr id="3537" name="Google Shape;3537;p8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2" name="Google Shape;3542;p8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6" name="Google Shape;3546;p8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7" name="Google Shape;3547;p80"/>
          <p:cNvGrpSpPr/>
          <p:nvPr/>
        </p:nvGrpSpPr>
        <p:grpSpPr>
          <a:xfrm>
            <a:off x="6715725" y="3714143"/>
            <a:ext cx="560636" cy="516497"/>
            <a:chOff x="6652051" y="3714143"/>
            <a:chExt cx="560636" cy="516497"/>
          </a:xfrm>
        </p:grpSpPr>
        <p:grpSp>
          <p:nvGrpSpPr>
            <p:cNvPr id="3548" name="Google Shape;3548;p80"/>
            <p:cNvGrpSpPr/>
            <p:nvPr/>
          </p:nvGrpSpPr>
          <p:grpSpPr>
            <a:xfrm>
              <a:off x="6669657" y="3716715"/>
              <a:ext cx="466768" cy="464314"/>
              <a:chOff x="3139766" y="765669"/>
              <a:chExt cx="886380" cy="881888"/>
            </a:xfrm>
          </p:grpSpPr>
          <p:grpSp>
            <p:nvGrpSpPr>
              <p:cNvPr id="3549" name="Google Shape;3549;p80"/>
              <p:cNvGrpSpPr/>
              <p:nvPr/>
            </p:nvGrpSpPr>
            <p:grpSpPr>
              <a:xfrm>
                <a:off x="3139766" y="765669"/>
                <a:ext cx="886380" cy="881888"/>
                <a:chOff x="3139766" y="765669"/>
                <a:chExt cx="886380" cy="881888"/>
              </a:xfrm>
            </p:grpSpPr>
            <p:sp>
              <p:nvSpPr>
                <p:cNvPr id="3550" name="Google Shape;3550;p8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9" name="Google Shape;3559;p8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3" name="Google Shape;3563;p8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80"/>
          <p:cNvGrpSpPr/>
          <p:nvPr/>
        </p:nvGrpSpPr>
        <p:grpSpPr>
          <a:xfrm>
            <a:off x="726609" y="1192826"/>
            <a:ext cx="2665073" cy="1317140"/>
            <a:chOff x="793334" y="1192826"/>
            <a:chExt cx="2665073" cy="1317140"/>
          </a:xfrm>
        </p:grpSpPr>
        <p:sp>
          <p:nvSpPr>
            <p:cNvPr id="3565" name="Google Shape;3565;p8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0"/>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0"/>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80"/>
          <p:cNvGrpSpPr/>
          <p:nvPr/>
        </p:nvGrpSpPr>
        <p:grpSpPr>
          <a:xfrm>
            <a:off x="3597785" y="3065882"/>
            <a:ext cx="2241344" cy="1330656"/>
            <a:chOff x="3597785" y="3065882"/>
            <a:chExt cx="2241344" cy="1330656"/>
          </a:xfrm>
        </p:grpSpPr>
        <p:grpSp>
          <p:nvGrpSpPr>
            <p:cNvPr id="7533" name="Google Shape;7533;p80"/>
            <p:cNvGrpSpPr/>
            <p:nvPr/>
          </p:nvGrpSpPr>
          <p:grpSpPr>
            <a:xfrm>
              <a:off x="5296908" y="3937355"/>
              <a:ext cx="143198" cy="32380"/>
              <a:chOff x="5296908" y="3937355"/>
              <a:chExt cx="143198" cy="32380"/>
            </a:xfrm>
          </p:grpSpPr>
          <p:sp>
            <p:nvSpPr>
              <p:cNvPr id="7534" name="Google Shape;7534;p80"/>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5" name="Google Shape;7535;p80"/>
              <p:cNvGrpSpPr/>
              <p:nvPr/>
            </p:nvGrpSpPr>
            <p:grpSpPr>
              <a:xfrm>
                <a:off x="5402331" y="3937355"/>
                <a:ext cx="37776" cy="32380"/>
                <a:chOff x="5402331" y="3937355"/>
                <a:chExt cx="37776" cy="32380"/>
              </a:xfrm>
            </p:grpSpPr>
            <p:sp>
              <p:nvSpPr>
                <p:cNvPr id="7536" name="Google Shape;7536;p80"/>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0"/>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80"/>
              <p:cNvGrpSpPr/>
              <p:nvPr/>
            </p:nvGrpSpPr>
            <p:grpSpPr>
              <a:xfrm>
                <a:off x="5296908" y="3937355"/>
                <a:ext cx="37783" cy="32380"/>
                <a:chOff x="5296908" y="3937355"/>
                <a:chExt cx="37783" cy="32380"/>
              </a:xfrm>
            </p:grpSpPr>
            <p:sp>
              <p:nvSpPr>
                <p:cNvPr id="7539" name="Google Shape;7539;p80"/>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0"/>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1" name="Google Shape;7541;p80"/>
            <p:cNvGrpSpPr/>
            <p:nvPr/>
          </p:nvGrpSpPr>
          <p:grpSpPr>
            <a:xfrm>
              <a:off x="4724163" y="3119631"/>
              <a:ext cx="120838" cy="84218"/>
              <a:chOff x="4724163" y="3119631"/>
              <a:chExt cx="120838" cy="84218"/>
            </a:xfrm>
          </p:grpSpPr>
          <p:grpSp>
            <p:nvGrpSpPr>
              <p:cNvPr id="7542" name="Google Shape;7542;p80"/>
              <p:cNvGrpSpPr/>
              <p:nvPr/>
            </p:nvGrpSpPr>
            <p:grpSpPr>
              <a:xfrm>
                <a:off x="4746712" y="3132773"/>
                <a:ext cx="86869" cy="56424"/>
                <a:chOff x="4746712" y="3132773"/>
                <a:chExt cx="86869" cy="56424"/>
              </a:xfrm>
            </p:grpSpPr>
            <p:sp>
              <p:nvSpPr>
                <p:cNvPr id="7543" name="Google Shape;7543;p80"/>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0"/>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80"/>
              <p:cNvGrpSpPr/>
              <p:nvPr/>
            </p:nvGrpSpPr>
            <p:grpSpPr>
              <a:xfrm>
                <a:off x="4773634" y="3143336"/>
                <a:ext cx="37776" cy="32451"/>
                <a:chOff x="4773634" y="3143336"/>
                <a:chExt cx="37776" cy="32451"/>
              </a:xfrm>
            </p:grpSpPr>
            <p:sp>
              <p:nvSpPr>
                <p:cNvPr id="7546" name="Google Shape;7546;p80"/>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0"/>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80"/>
              <p:cNvGrpSpPr/>
              <p:nvPr/>
            </p:nvGrpSpPr>
            <p:grpSpPr>
              <a:xfrm>
                <a:off x="4724163" y="3131248"/>
                <a:ext cx="37776" cy="32459"/>
                <a:chOff x="4724163" y="3131248"/>
                <a:chExt cx="37776" cy="32459"/>
              </a:xfrm>
            </p:grpSpPr>
            <p:sp>
              <p:nvSpPr>
                <p:cNvPr id="7549" name="Google Shape;7549;p80"/>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0"/>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80"/>
              <p:cNvGrpSpPr/>
              <p:nvPr/>
            </p:nvGrpSpPr>
            <p:grpSpPr>
              <a:xfrm>
                <a:off x="4755081" y="3176054"/>
                <a:ext cx="32357" cy="27795"/>
                <a:chOff x="4755081" y="3176054"/>
                <a:chExt cx="32357" cy="27795"/>
              </a:xfrm>
            </p:grpSpPr>
            <p:sp>
              <p:nvSpPr>
                <p:cNvPr id="7552" name="Google Shape;7552;p80"/>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0"/>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80"/>
              <p:cNvGrpSpPr/>
              <p:nvPr/>
            </p:nvGrpSpPr>
            <p:grpSpPr>
              <a:xfrm>
                <a:off x="4812550" y="3119631"/>
                <a:ext cx="32451" cy="27803"/>
                <a:chOff x="4812550" y="3119631"/>
                <a:chExt cx="32451" cy="27803"/>
              </a:xfrm>
            </p:grpSpPr>
            <p:sp>
              <p:nvSpPr>
                <p:cNvPr id="7555" name="Google Shape;7555;p80"/>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0"/>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7" name="Google Shape;7557;p80"/>
            <p:cNvGrpSpPr/>
            <p:nvPr/>
          </p:nvGrpSpPr>
          <p:grpSpPr>
            <a:xfrm>
              <a:off x="5382826" y="4027197"/>
              <a:ext cx="268967" cy="250422"/>
              <a:chOff x="5382826" y="4027197"/>
              <a:chExt cx="268967" cy="250422"/>
            </a:xfrm>
          </p:grpSpPr>
          <p:grpSp>
            <p:nvGrpSpPr>
              <p:cNvPr id="7558" name="Google Shape;7558;p80"/>
              <p:cNvGrpSpPr/>
              <p:nvPr/>
            </p:nvGrpSpPr>
            <p:grpSpPr>
              <a:xfrm>
                <a:off x="5405280" y="4042510"/>
                <a:ext cx="237570" cy="218647"/>
                <a:chOff x="5405280" y="4042510"/>
                <a:chExt cx="237570" cy="218647"/>
              </a:xfrm>
            </p:grpSpPr>
            <p:sp>
              <p:nvSpPr>
                <p:cNvPr id="7559" name="Google Shape;7559;p80"/>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0"/>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0"/>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0"/>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0"/>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0"/>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80"/>
              <p:cNvGrpSpPr/>
              <p:nvPr/>
            </p:nvGrpSpPr>
            <p:grpSpPr>
              <a:xfrm>
                <a:off x="5382826" y="4125549"/>
                <a:ext cx="37776" cy="32380"/>
                <a:chOff x="5382826" y="4125549"/>
                <a:chExt cx="37776" cy="32380"/>
              </a:xfrm>
            </p:grpSpPr>
            <p:sp>
              <p:nvSpPr>
                <p:cNvPr id="7566" name="Google Shape;7566;p80"/>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0"/>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80"/>
              <p:cNvGrpSpPr/>
              <p:nvPr/>
            </p:nvGrpSpPr>
            <p:grpSpPr>
              <a:xfrm>
                <a:off x="5475680" y="4195587"/>
                <a:ext cx="37783" cy="32364"/>
                <a:chOff x="5475680" y="4195587"/>
                <a:chExt cx="37783" cy="32364"/>
              </a:xfrm>
            </p:grpSpPr>
            <p:sp>
              <p:nvSpPr>
                <p:cNvPr id="7569" name="Google Shape;7569;p80"/>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0"/>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80"/>
              <p:cNvGrpSpPr/>
              <p:nvPr/>
            </p:nvGrpSpPr>
            <p:grpSpPr>
              <a:xfrm>
                <a:off x="5532575" y="4027197"/>
                <a:ext cx="33308" cy="32262"/>
                <a:chOff x="5532575" y="4027197"/>
                <a:chExt cx="33308" cy="32262"/>
              </a:xfrm>
            </p:grpSpPr>
            <p:sp>
              <p:nvSpPr>
                <p:cNvPr id="7572" name="Google Shape;7572;p80"/>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0"/>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80"/>
              <p:cNvGrpSpPr/>
              <p:nvPr/>
            </p:nvGrpSpPr>
            <p:grpSpPr>
              <a:xfrm>
                <a:off x="5590706" y="4245348"/>
                <a:ext cx="33497" cy="32270"/>
                <a:chOff x="5590706" y="4245348"/>
                <a:chExt cx="33497" cy="32270"/>
              </a:xfrm>
            </p:grpSpPr>
            <p:sp>
              <p:nvSpPr>
                <p:cNvPr id="7575" name="Google Shape;7575;p80"/>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0"/>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80"/>
              <p:cNvGrpSpPr/>
              <p:nvPr/>
            </p:nvGrpSpPr>
            <p:grpSpPr>
              <a:xfrm>
                <a:off x="5618681" y="4109677"/>
                <a:ext cx="33112" cy="32357"/>
                <a:chOff x="5618681" y="4109677"/>
                <a:chExt cx="33112" cy="32357"/>
              </a:xfrm>
            </p:grpSpPr>
            <p:sp>
              <p:nvSpPr>
                <p:cNvPr id="7578" name="Google Shape;7578;p80"/>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0"/>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80"/>
              <p:cNvGrpSpPr/>
              <p:nvPr/>
            </p:nvGrpSpPr>
            <p:grpSpPr>
              <a:xfrm>
                <a:off x="5479298" y="4128262"/>
                <a:ext cx="31405" cy="26906"/>
                <a:chOff x="5479298" y="4128262"/>
                <a:chExt cx="31405" cy="26906"/>
              </a:xfrm>
            </p:grpSpPr>
            <p:sp>
              <p:nvSpPr>
                <p:cNvPr id="7581" name="Google Shape;7581;p80"/>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0"/>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80"/>
              <p:cNvGrpSpPr/>
              <p:nvPr/>
            </p:nvGrpSpPr>
            <p:grpSpPr>
              <a:xfrm>
                <a:off x="5582903" y="4180116"/>
                <a:ext cx="31499" cy="26898"/>
                <a:chOff x="5582903" y="4180116"/>
                <a:chExt cx="31499" cy="26898"/>
              </a:xfrm>
            </p:grpSpPr>
            <p:sp>
              <p:nvSpPr>
                <p:cNvPr id="7584" name="Google Shape;7584;p80"/>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0"/>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6" name="Google Shape;7586;p80"/>
            <p:cNvGrpSpPr/>
            <p:nvPr/>
          </p:nvGrpSpPr>
          <p:grpSpPr>
            <a:xfrm>
              <a:off x="3977681" y="3230323"/>
              <a:ext cx="94584" cy="84085"/>
              <a:chOff x="3977681" y="3230323"/>
              <a:chExt cx="94584" cy="84085"/>
            </a:xfrm>
          </p:grpSpPr>
          <p:grpSp>
            <p:nvGrpSpPr>
              <p:cNvPr id="7587" name="Google Shape;7587;p80"/>
              <p:cNvGrpSpPr/>
              <p:nvPr/>
            </p:nvGrpSpPr>
            <p:grpSpPr>
              <a:xfrm>
                <a:off x="4000135" y="3243041"/>
                <a:ext cx="59570" cy="57186"/>
                <a:chOff x="4000135" y="3243041"/>
                <a:chExt cx="59570" cy="57186"/>
              </a:xfrm>
            </p:grpSpPr>
            <p:sp>
              <p:nvSpPr>
                <p:cNvPr id="7588" name="Google Shape;7588;p80"/>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0"/>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0"/>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80"/>
              <p:cNvGrpSpPr/>
              <p:nvPr/>
            </p:nvGrpSpPr>
            <p:grpSpPr>
              <a:xfrm>
                <a:off x="3977681" y="3245872"/>
                <a:ext cx="37783" cy="32380"/>
                <a:chOff x="3977681" y="3245872"/>
                <a:chExt cx="37783" cy="32380"/>
              </a:xfrm>
            </p:grpSpPr>
            <p:sp>
              <p:nvSpPr>
                <p:cNvPr id="7592" name="Google Shape;7592;p80"/>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0"/>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80"/>
              <p:cNvGrpSpPr/>
              <p:nvPr/>
            </p:nvGrpSpPr>
            <p:grpSpPr>
              <a:xfrm>
                <a:off x="4040860" y="3262672"/>
                <a:ext cx="31405" cy="27001"/>
                <a:chOff x="4040860" y="3262672"/>
                <a:chExt cx="31405" cy="27001"/>
              </a:xfrm>
            </p:grpSpPr>
            <p:sp>
              <p:nvSpPr>
                <p:cNvPr id="7595" name="Google Shape;7595;p80"/>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0"/>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80"/>
              <p:cNvGrpSpPr/>
              <p:nvPr/>
            </p:nvGrpSpPr>
            <p:grpSpPr>
              <a:xfrm>
                <a:off x="4021072" y="3230323"/>
                <a:ext cx="31397" cy="26906"/>
                <a:chOff x="4021072" y="3230323"/>
                <a:chExt cx="31397" cy="26906"/>
              </a:xfrm>
            </p:grpSpPr>
            <p:sp>
              <p:nvSpPr>
                <p:cNvPr id="7598" name="Google Shape;7598;p80"/>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0"/>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80"/>
              <p:cNvGrpSpPr/>
              <p:nvPr/>
            </p:nvGrpSpPr>
            <p:grpSpPr>
              <a:xfrm>
                <a:off x="4001472" y="3287462"/>
                <a:ext cx="31499" cy="26945"/>
                <a:chOff x="4001472" y="3287462"/>
                <a:chExt cx="31499" cy="26945"/>
              </a:xfrm>
            </p:grpSpPr>
            <p:sp>
              <p:nvSpPr>
                <p:cNvPr id="7601" name="Google Shape;7601;p80"/>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0"/>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3" name="Google Shape;7603;p80"/>
            <p:cNvGrpSpPr/>
            <p:nvPr/>
          </p:nvGrpSpPr>
          <p:grpSpPr>
            <a:xfrm>
              <a:off x="4084715" y="3258865"/>
              <a:ext cx="184961" cy="137268"/>
              <a:chOff x="4084715" y="3258865"/>
              <a:chExt cx="184961" cy="137268"/>
            </a:xfrm>
          </p:grpSpPr>
          <p:grpSp>
            <p:nvGrpSpPr>
              <p:cNvPr id="7604" name="Google Shape;7604;p80"/>
              <p:cNvGrpSpPr/>
              <p:nvPr/>
            </p:nvGrpSpPr>
            <p:grpSpPr>
              <a:xfrm>
                <a:off x="4107453" y="3271583"/>
                <a:ext cx="153470" cy="110275"/>
                <a:chOff x="4107453" y="3271583"/>
                <a:chExt cx="153470" cy="110275"/>
              </a:xfrm>
            </p:grpSpPr>
            <p:sp>
              <p:nvSpPr>
                <p:cNvPr id="7605" name="Google Shape;7605;p80"/>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0"/>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0"/>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0"/>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80"/>
              <p:cNvGrpSpPr/>
              <p:nvPr/>
            </p:nvGrpSpPr>
            <p:grpSpPr>
              <a:xfrm>
                <a:off x="4136947" y="3258865"/>
                <a:ext cx="31499" cy="27001"/>
                <a:chOff x="4136947" y="3258865"/>
                <a:chExt cx="31499" cy="27001"/>
              </a:xfrm>
            </p:grpSpPr>
            <p:sp>
              <p:nvSpPr>
                <p:cNvPr id="7610" name="Google Shape;7610;p80"/>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0"/>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80"/>
              <p:cNvGrpSpPr/>
              <p:nvPr/>
            </p:nvGrpSpPr>
            <p:grpSpPr>
              <a:xfrm>
                <a:off x="4084715" y="3266478"/>
                <a:ext cx="31468" cy="26898"/>
                <a:chOff x="4084715" y="3266478"/>
                <a:chExt cx="31468" cy="26898"/>
              </a:xfrm>
            </p:grpSpPr>
            <p:sp>
              <p:nvSpPr>
                <p:cNvPr id="7613" name="Google Shape;7613;p80"/>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0"/>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5" name="Google Shape;7615;p80"/>
              <p:cNvGrpSpPr/>
              <p:nvPr/>
            </p:nvGrpSpPr>
            <p:grpSpPr>
              <a:xfrm>
                <a:off x="4159213" y="3279849"/>
                <a:ext cx="31405" cy="26945"/>
                <a:chOff x="4159213" y="3279849"/>
                <a:chExt cx="31405" cy="26945"/>
              </a:xfrm>
            </p:grpSpPr>
            <p:sp>
              <p:nvSpPr>
                <p:cNvPr id="7616" name="Google Shape;7616;p80"/>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0"/>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80"/>
              <p:cNvGrpSpPr/>
              <p:nvPr/>
            </p:nvGrpSpPr>
            <p:grpSpPr>
              <a:xfrm>
                <a:off x="4201550" y="3266502"/>
                <a:ext cx="31405" cy="26883"/>
                <a:chOff x="4201550" y="3266502"/>
                <a:chExt cx="31405" cy="26883"/>
              </a:xfrm>
            </p:grpSpPr>
            <p:sp>
              <p:nvSpPr>
                <p:cNvPr id="7619" name="Google Shape;7619;p80"/>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0"/>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80"/>
              <p:cNvGrpSpPr/>
              <p:nvPr/>
            </p:nvGrpSpPr>
            <p:grpSpPr>
              <a:xfrm>
                <a:off x="4201550" y="3338278"/>
                <a:ext cx="31405" cy="26930"/>
                <a:chOff x="4201550" y="3338278"/>
                <a:chExt cx="31405" cy="26930"/>
              </a:xfrm>
            </p:grpSpPr>
            <p:sp>
              <p:nvSpPr>
                <p:cNvPr id="7622" name="Google Shape;7622;p80"/>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0"/>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80"/>
              <p:cNvGrpSpPr/>
              <p:nvPr/>
            </p:nvGrpSpPr>
            <p:grpSpPr>
              <a:xfrm>
                <a:off x="4238272" y="3369132"/>
                <a:ext cx="31405" cy="27001"/>
                <a:chOff x="4238272" y="3369132"/>
                <a:chExt cx="31405" cy="27001"/>
              </a:xfrm>
            </p:grpSpPr>
            <p:sp>
              <p:nvSpPr>
                <p:cNvPr id="7625" name="Google Shape;7625;p80"/>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0"/>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7" name="Google Shape;7627;p80"/>
            <p:cNvGrpSpPr/>
            <p:nvPr/>
          </p:nvGrpSpPr>
          <p:grpSpPr>
            <a:xfrm>
              <a:off x="4068639" y="3200169"/>
              <a:ext cx="77643" cy="37272"/>
              <a:chOff x="4068639" y="3200169"/>
              <a:chExt cx="77643" cy="37272"/>
            </a:xfrm>
          </p:grpSpPr>
          <p:sp>
            <p:nvSpPr>
              <p:cNvPr id="7628" name="Google Shape;7628;p80"/>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9" name="Google Shape;7629;p80"/>
              <p:cNvGrpSpPr/>
              <p:nvPr/>
            </p:nvGrpSpPr>
            <p:grpSpPr>
              <a:xfrm>
                <a:off x="4114878" y="3200169"/>
                <a:ext cx="31405" cy="26993"/>
                <a:chOff x="4114878" y="3200169"/>
                <a:chExt cx="31405" cy="26993"/>
              </a:xfrm>
            </p:grpSpPr>
            <p:sp>
              <p:nvSpPr>
                <p:cNvPr id="7630" name="Google Shape;7630;p80"/>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0"/>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80"/>
              <p:cNvGrpSpPr/>
              <p:nvPr/>
            </p:nvGrpSpPr>
            <p:grpSpPr>
              <a:xfrm>
                <a:off x="4068639" y="3210535"/>
                <a:ext cx="31499" cy="26906"/>
                <a:chOff x="4068639" y="3210535"/>
                <a:chExt cx="31499" cy="26906"/>
              </a:xfrm>
            </p:grpSpPr>
            <p:sp>
              <p:nvSpPr>
                <p:cNvPr id="7633" name="Google Shape;7633;p80"/>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0"/>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5" name="Google Shape;7635;p80"/>
            <p:cNvGrpSpPr/>
            <p:nvPr/>
          </p:nvGrpSpPr>
          <p:grpSpPr>
            <a:xfrm>
              <a:off x="3869702" y="3066935"/>
              <a:ext cx="382664" cy="190294"/>
              <a:chOff x="3869702" y="3066935"/>
              <a:chExt cx="382664" cy="190294"/>
            </a:xfrm>
          </p:grpSpPr>
          <p:grpSp>
            <p:nvGrpSpPr>
              <p:cNvPr id="7636" name="Google Shape;7636;p80"/>
              <p:cNvGrpSpPr/>
              <p:nvPr/>
            </p:nvGrpSpPr>
            <p:grpSpPr>
              <a:xfrm>
                <a:off x="3888633" y="3082351"/>
                <a:ext cx="351172" cy="160698"/>
                <a:chOff x="3888633" y="3082351"/>
                <a:chExt cx="351172" cy="160698"/>
              </a:xfrm>
            </p:grpSpPr>
            <p:sp>
              <p:nvSpPr>
                <p:cNvPr id="7637" name="Google Shape;7637;p80"/>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0"/>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0"/>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0"/>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0"/>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0"/>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80"/>
              <p:cNvGrpSpPr/>
              <p:nvPr/>
            </p:nvGrpSpPr>
            <p:grpSpPr>
              <a:xfrm>
                <a:off x="4143703" y="3066935"/>
                <a:ext cx="37783" cy="32357"/>
                <a:chOff x="4143703" y="3066935"/>
                <a:chExt cx="37783" cy="32357"/>
              </a:xfrm>
            </p:grpSpPr>
            <p:sp>
              <p:nvSpPr>
                <p:cNvPr id="7644" name="Google Shape;7644;p80"/>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0"/>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80"/>
              <p:cNvGrpSpPr/>
              <p:nvPr/>
            </p:nvGrpSpPr>
            <p:grpSpPr>
              <a:xfrm>
                <a:off x="4044565" y="3103563"/>
                <a:ext cx="37783" cy="32451"/>
                <a:chOff x="4044565" y="3103563"/>
                <a:chExt cx="37783" cy="32451"/>
              </a:xfrm>
            </p:grpSpPr>
            <p:sp>
              <p:nvSpPr>
                <p:cNvPr id="7647" name="Google Shape;7647;p80"/>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0"/>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80"/>
              <p:cNvGrpSpPr/>
              <p:nvPr/>
            </p:nvGrpSpPr>
            <p:grpSpPr>
              <a:xfrm>
                <a:off x="4017454" y="3188237"/>
                <a:ext cx="37776" cy="32357"/>
                <a:chOff x="4017454" y="3188237"/>
                <a:chExt cx="37776" cy="32357"/>
              </a:xfrm>
            </p:grpSpPr>
            <p:sp>
              <p:nvSpPr>
                <p:cNvPr id="7650" name="Google Shape;7650;p80"/>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0"/>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80"/>
              <p:cNvGrpSpPr/>
              <p:nvPr/>
            </p:nvGrpSpPr>
            <p:grpSpPr>
              <a:xfrm>
                <a:off x="3921548" y="3157509"/>
                <a:ext cx="37783" cy="32357"/>
                <a:chOff x="3921548" y="3157509"/>
                <a:chExt cx="37783" cy="32357"/>
              </a:xfrm>
            </p:grpSpPr>
            <p:sp>
              <p:nvSpPr>
                <p:cNvPr id="7653" name="Google Shape;7653;p80"/>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0"/>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80"/>
              <p:cNvGrpSpPr/>
              <p:nvPr/>
            </p:nvGrpSpPr>
            <p:grpSpPr>
              <a:xfrm>
                <a:off x="3939056" y="3211620"/>
                <a:ext cx="37783" cy="32380"/>
                <a:chOff x="3939056" y="3211620"/>
                <a:chExt cx="37783" cy="32380"/>
              </a:xfrm>
            </p:grpSpPr>
            <p:sp>
              <p:nvSpPr>
                <p:cNvPr id="7656" name="Google Shape;7656;p80"/>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0"/>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80"/>
              <p:cNvGrpSpPr/>
              <p:nvPr/>
            </p:nvGrpSpPr>
            <p:grpSpPr>
              <a:xfrm>
                <a:off x="4176240" y="3136965"/>
                <a:ext cx="31405" cy="26930"/>
                <a:chOff x="4176240" y="3136965"/>
                <a:chExt cx="31405" cy="26930"/>
              </a:xfrm>
            </p:grpSpPr>
            <p:sp>
              <p:nvSpPr>
                <p:cNvPr id="7659" name="Google Shape;7659;p80"/>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0"/>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80"/>
              <p:cNvGrpSpPr/>
              <p:nvPr/>
            </p:nvGrpSpPr>
            <p:grpSpPr>
              <a:xfrm>
                <a:off x="4133148" y="3152593"/>
                <a:ext cx="31499" cy="27001"/>
                <a:chOff x="4133148" y="3152593"/>
                <a:chExt cx="31499" cy="27001"/>
              </a:xfrm>
            </p:grpSpPr>
            <p:sp>
              <p:nvSpPr>
                <p:cNvPr id="7662" name="Google Shape;7662;p80"/>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0"/>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80"/>
              <p:cNvGrpSpPr/>
              <p:nvPr/>
            </p:nvGrpSpPr>
            <p:grpSpPr>
              <a:xfrm>
                <a:off x="4220866" y="3073534"/>
                <a:ext cx="31499" cy="26898"/>
                <a:chOff x="4220866" y="3073534"/>
                <a:chExt cx="31499" cy="26898"/>
              </a:xfrm>
            </p:grpSpPr>
            <p:sp>
              <p:nvSpPr>
                <p:cNvPr id="7665" name="Google Shape;7665;p80"/>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0"/>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80"/>
              <p:cNvGrpSpPr/>
              <p:nvPr/>
            </p:nvGrpSpPr>
            <p:grpSpPr>
              <a:xfrm>
                <a:off x="3869702" y="3230323"/>
                <a:ext cx="31499" cy="26906"/>
                <a:chOff x="3869702" y="3230323"/>
                <a:chExt cx="31499" cy="26906"/>
              </a:xfrm>
            </p:grpSpPr>
            <p:sp>
              <p:nvSpPr>
                <p:cNvPr id="7668" name="Google Shape;7668;p80"/>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0"/>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0" name="Google Shape;7670;p80"/>
            <p:cNvGrpSpPr/>
            <p:nvPr/>
          </p:nvGrpSpPr>
          <p:grpSpPr>
            <a:xfrm>
              <a:off x="4271383" y="3065882"/>
              <a:ext cx="304556" cy="341663"/>
              <a:chOff x="4271383" y="3065882"/>
              <a:chExt cx="304556" cy="341663"/>
            </a:xfrm>
          </p:grpSpPr>
          <p:grpSp>
            <p:nvGrpSpPr>
              <p:cNvPr id="7671" name="Google Shape;7671;p80"/>
              <p:cNvGrpSpPr/>
              <p:nvPr/>
            </p:nvGrpSpPr>
            <p:grpSpPr>
              <a:xfrm>
                <a:off x="4293838" y="3078639"/>
                <a:ext cx="269353" cy="311973"/>
                <a:chOff x="4293838" y="3078639"/>
                <a:chExt cx="269353" cy="311973"/>
              </a:xfrm>
            </p:grpSpPr>
            <p:sp>
              <p:nvSpPr>
                <p:cNvPr id="7672" name="Google Shape;7672;p80"/>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0"/>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0"/>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0"/>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0"/>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0"/>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0"/>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0"/>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0"/>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0"/>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0"/>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0"/>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0"/>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0"/>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0"/>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0"/>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0"/>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80"/>
              <p:cNvGrpSpPr/>
              <p:nvPr/>
            </p:nvGrpSpPr>
            <p:grpSpPr>
              <a:xfrm>
                <a:off x="4538164" y="3342061"/>
                <a:ext cx="37776" cy="32380"/>
                <a:chOff x="4538164" y="3342061"/>
                <a:chExt cx="37776" cy="32380"/>
              </a:xfrm>
            </p:grpSpPr>
            <p:sp>
              <p:nvSpPr>
                <p:cNvPr id="7690" name="Google Shape;7690;p80"/>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0"/>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80"/>
              <p:cNvGrpSpPr/>
              <p:nvPr/>
            </p:nvGrpSpPr>
            <p:grpSpPr>
              <a:xfrm>
                <a:off x="4271383" y="3194742"/>
                <a:ext cx="37783" cy="32420"/>
                <a:chOff x="4271383" y="3194742"/>
                <a:chExt cx="37783" cy="32420"/>
              </a:xfrm>
            </p:grpSpPr>
            <p:sp>
              <p:nvSpPr>
                <p:cNvPr id="7693" name="Google Shape;7693;p80"/>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0"/>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80"/>
              <p:cNvGrpSpPr/>
              <p:nvPr/>
            </p:nvGrpSpPr>
            <p:grpSpPr>
              <a:xfrm>
                <a:off x="4284416" y="3084058"/>
                <a:ext cx="37783" cy="32357"/>
                <a:chOff x="4284416" y="3084058"/>
                <a:chExt cx="37783" cy="32357"/>
              </a:xfrm>
            </p:grpSpPr>
            <p:sp>
              <p:nvSpPr>
                <p:cNvPr id="7696" name="Google Shape;7696;p80"/>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0"/>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80"/>
              <p:cNvGrpSpPr/>
              <p:nvPr/>
            </p:nvGrpSpPr>
            <p:grpSpPr>
              <a:xfrm>
                <a:off x="4478697" y="3297561"/>
                <a:ext cx="37776" cy="32451"/>
                <a:chOff x="4478697" y="3297561"/>
                <a:chExt cx="37776" cy="32451"/>
              </a:xfrm>
            </p:grpSpPr>
            <p:sp>
              <p:nvSpPr>
                <p:cNvPr id="7699" name="Google Shape;7699;p80"/>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0"/>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80"/>
              <p:cNvGrpSpPr/>
              <p:nvPr/>
            </p:nvGrpSpPr>
            <p:grpSpPr>
              <a:xfrm>
                <a:off x="4411813" y="3331711"/>
                <a:ext cx="37776" cy="32451"/>
                <a:chOff x="4411813" y="3331711"/>
                <a:chExt cx="37776" cy="32451"/>
              </a:xfrm>
            </p:grpSpPr>
            <p:sp>
              <p:nvSpPr>
                <p:cNvPr id="7702" name="Google Shape;7702;p80"/>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0"/>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80"/>
              <p:cNvGrpSpPr/>
              <p:nvPr/>
            </p:nvGrpSpPr>
            <p:grpSpPr>
              <a:xfrm>
                <a:off x="4337984" y="3375188"/>
                <a:ext cx="37776" cy="32357"/>
                <a:chOff x="4337984" y="3375188"/>
                <a:chExt cx="37776" cy="32357"/>
              </a:xfrm>
            </p:grpSpPr>
            <p:sp>
              <p:nvSpPr>
                <p:cNvPr id="7705" name="Google Shape;7705;p80"/>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0"/>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80"/>
              <p:cNvGrpSpPr/>
              <p:nvPr/>
            </p:nvGrpSpPr>
            <p:grpSpPr>
              <a:xfrm>
                <a:off x="4494867" y="3090530"/>
                <a:ext cx="37878" cy="32451"/>
                <a:chOff x="4494867" y="3090530"/>
                <a:chExt cx="37878" cy="32451"/>
              </a:xfrm>
            </p:grpSpPr>
            <p:sp>
              <p:nvSpPr>
                <p:cNvPr id="7708" name="Google Shape;7708;p80"/>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0"/>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80"/>
              <p:cNvGrpSpPr/>
              <p:nvPr/>
            </p:nvGrpSpPr>
            <p:grpSpPr>
              <a:xfrm>
                <a:off x="4525124" y="3207774"/>
                <a:ext cx="37783" cy="32420"/>
                <a:chOff x="4525124" y="3207774"/>
                <a:chExt cx="37783" cy="32420"/>
              </a:xfrm>
            </p:grpSpPr>
            <p:sp>
              <p:nvSpPr>
                <p:cNvPr id="7711" name="Google Shape;7711;p80"/>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0"/>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80"/>
              <p:cNvGrpSpPr/>
              <p:nvPr/>
            </p:nvGrpSpPr>
            <p:grpSpPr>
              <a:xfrm>
                <a:off x="4440544" y="3176479"/>
                <a:ext cx="31499" cy="26898"/>
                <a:chOff x="4440544" y="3176479"/>
                <a:chExt cx="31499" cy="26898"/>
              </a:xfrm>
            </p:grpSpPr>
            <p:sp>
              <p:nvSpPr>
                <p:cNvPr id="7714" name="Google Shape;7714;p80"/>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0"/>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80"/>
              <p:cNvGrpSpPr/>
              <p:nvPr/>
            </p:nvGrpSpPr>
            <p:grpSpPr>
              <a:xfrm>
                <a:off x="4350545" y="3156400"/>
                <a:ext cx="31405" cy="27001"/>
                <a:chOff x="4350545" y="3156400"/>
                <a:chExt cx="31405" cy="27001"/>
              </a:xfrm>
            </p:grpSpPr>
            <p:sp>
              <p:nvSpPr>
                <p:cNvPr id="7717" name="Google Shape;7717;p80"/>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0"/>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80"/>
              <p:cNvGrpSpPr/>
              <p:nvPr/>
            </p:nvGrpSpPr>
            <p:grpSpPr>
              <a:xfrm>
                <a:off x="4376703" y="3255058"/>
                <a:ext cx="31405" cy="27001"/>
                <a:chOff x="4376703" y="3255058"/>
                <a:chExt cx="31405" cy="27001"/>
              </a:xfrm>
            </p:grpSpPr>
            <p:sp>
              <p:nvSpPr>
                <p:cNvPr id="7720" name="Google Shape;7720;p80"/>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0"/>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80"/>
              <p:cNvGrpSpPr/>
              <p:nvPr/>
            </p:nvGrpSpPr>
            <p:grpSpPr>
              <a:xfrm>
                <a:off x="4331322" y="3283656"/>
                <a:ext cx="31405" cy="26945"/>
                <a:chOff x="4331322" y="3283656"/>
                <a:chExt cx="31405" cy="26945"/>
              </a:xfrm>
            </p:grpSpPr>
            <p:sp>
              <p:nvSpPr>
                <p:cNvPr id="7723" name="Google Shape;7723;p80"/>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0"/>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80"/>
              <p:cNvGrpSpPr/>
              <p:nvPr/>
            </p:nvGrpSpPr>
            <p:grpSpPr>
              <a:xfrm>
                <a:off x="4380510" y="3065882"/>
                <a:ext cx="31405" cy="26938"/>
                <a:chOff x="4380510" y="3065882"/>
                <a:chExt cx="31405" cy="26938"/>
              </a:xfrm>
            </p:grpSpPr>
            <p:sp>
              <p:nvSpPr>
                <p:cNvPr id="7726" name="Google Shape;7726;p80"/>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0"/>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8" name="Google Shape;7728;p80"/>
            <p:cNvGrpSpPr/>
            <p:nvPr/>
          </p:nvGrpSpPr>
          <p:grpSpPr>
            <a:xfrm>
              <a:off x="4558998" y="3188237"/>
              <a:ext cx="1280131" cy="1052746"/>
              <a:chOff x="4558998" y="3188237"/>
              <a:chExt cx="1280131" cy="1052746"/>
            </a:xfrm>
          </p:grpSpPr>
          <p:sp>
            <p:nvSpPr>
              <p:cNvPr id="7729" name="Google Shape;7729;p80"/>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0" name="Google Shape;7730;p80"/>
              <p:cNvGrpSpPr/>
              <p:nvPr/>
            </p:nvGrpSpPr>
            <p:grpSpPr>
              <a:xfrm>
                <a:off x="4579164" y="3203653"/>
                <a:ext cx="1244833" cy="1020397"/>
                <a:chOff x="4579164" y="3203653"/>
                <a:chExt cx="1244833" cy="1020397"/>
              </a:xfrm>
            </p:grpSpPr>
            <p:sp>
              <p:nvSpPr>
                <p:cNvPr id="7731" name="Google Shape;7731;p80"/>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0"/>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3" name="Google Shape;7733;p80"/>
                <p:cNvGrpSpPr/>
                <p:nvPr/>
              </p:nvGrpSpPr>
              <p:grpSpPr>
                <a:xfrm>
                  <a:off x="4579164" y="3203653"/>
                  <a:ext cx="1244833" cy="1020397"/>
                  <a:chOff x="4579164" y="3203653"/>
                  <a:chExt cx="1244833" cy="1020397"/>
                </a:xfrm>
              </p:grpSpPr>
              <p:sp>
                <p:nvSpPr>
                  <p:cNvPr id="7734" name="Google Shape;7734;p80"/>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0"/>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6" name="Google Shape;7736;p80"/>
                  <p:cNvGrpSpPr/>
                  <p:nvPr/>
                </p:nvGrpSpPr>
                <p:grpSpPr>
                  <a:xfrm>
                    <a:off x="4579164" y="3203653"/>
                    <a:ext cx="1244833" cy="1020397"/>
                    <a:chOff x="4579164" y="3203653"/>
                    <a:chExt cx="1244833" cy="1020397"/>
                  </a:xfrm>
                </p:grpSpPr>
                <p:sp>
                  <p:nvSpPr>
                    <p:cNvPr id="7737" name="Google Shape;7737;p80"/>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0"/>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0"/>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0"/>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0"/>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0"/>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0"/>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0"/>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5" name="Google Shape;7745;p80"/>
                    <p:cNvGrpSpPr/>
                    <p:nvPr/>
                  </p:nvGrpSpPr>
                  <p:grpSpPr>
                    <a:xfrm>
                      <a:off x="4579164" y="3203653"/>
                      <a:ext cx="1244833" cy="1020397"/>
                      <a:chOff x="4579164" y="3203653"/>
                      <a:chExt cx="1244833" cy="1020397"/>
                    </a:xfrm>
                  </p:grpSpPr>
                  <p:sp>
                    <p:nvSpPr>
                      <p:cNvPr id="7746" name="Google Shape;7746;p80"/>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0"/>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0"/>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0"/>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0"/>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0"/>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0"/>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0"/>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0"/>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0"/>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0"/>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0"/>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0"/>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0"/>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0" name="Google Shape;7760;p80"/>
                      <p:cNvGrpSpPr/>
                      <p:nvPr/>
                    </p:nvGrpSpPr>
                    <p:grpSpPr>
                      <a:xfrm>
                        <a:off x="4579164" y="3203653"/>
                        <a:ext cx="1244833" cy="1020397"/>
                        <a:chOff x="4579164" y="3203653"/>
                        <a:chExt cx="1244833" cy="1020397"/>
                      </a:xfrm>
                    </p:grpSpPr>
                    <p:sp>
                      <p:nvSpPr>
                        <p:cNvPr id="7761" name="Google Shape;7761;p80"/>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0"/>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0"/>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0"/>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0"/>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0"/>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0"/>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0"/>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0"/>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0"/>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0"/>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0"/>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0"/>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0"/>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0"/>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0"/>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0"/>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0"/>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0"/>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0"/>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0"/>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0"/>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0"/>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0"/>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5" name="Google Shape;7785;p80"/>
                        <p:cNvGrpSpPr/>
                        <p:nvPr/>
                      </p:nvGrpSpPr>
                      <p:grpSpPr>
                        <a:xfrm>
                          <a:off x="4579164" y="3203653"/>
                          <a:ext cx="1244833" cy="1020397"/>
                          <a:chOff x="4579164" y="3203653"/>
                          <a:chExt cx="1244833" cy="1020397"/>
                        </a:xfrm>
                      </p:grpSpPr>
                      <p:sp>
                        <p:nvSpPr>
                          <p:cNvPr id="7786" name="Google Shape;7786;p80"/>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7" name="Google Shape;7787;p80"/>
                          <p:cNvGrpSpPr/>
                          <p:nvPr/>
                        </p:nvGrpSpPr>
                        <p:grpSpPr>
                          <a:xfrm>
                            <a:off x="4579164" y="3203653"/>
                            <a:ext cx="1244833" cy="1020397"/>
                            <a:chOff x="4579164" y="3203653"/>
                            <a:chExt cx="1244833" cy="1020397"/>
                          </a:xfrm>
                        </p:grpSpPr>
                        <p:sp>
                          <p:nvSpPr>
                            <p:cNvPr id="7788" name="Google Shape;7788;p80"/>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0"/>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0"/>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0"/>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0"/>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0"/>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0"/>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5" name="Google Shape;7795;p80"/>
                            <p:cNvGrpSpPr/>
                            <p:nvPr/>
                          </p:nvGrpSpPr>
                          <p:grpSpPr>
                            <a:xfrm>
                              <a:off x="4579164" y="3203653"/>
                              <a:ext cx="1244833" cy="1020397"/>
                              <a:chOff x="4579164" y="3203653"/>
                              <a:chExt cx="1244833" cy="1020397"/>
                            </a:xfrm>
                          </p:grpSpPr>
                          <p:sp>
                            <p:nvSpPr>
                              <p:cNvPr id="7796" name="Google Shape;7796;p80"/>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0"/>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0"/>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0"/>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0"/>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0"/>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0"/>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0"/>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0"/>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0"/>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0"/>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0"/>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0"/>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9" name="Google Shape;7809;p80"/>
                              <p:cNvGrpSpPr/>
                              <p:nvPr/>
                            </p:nvGrpSpPr>
                            <p:grpSpPr>
                              <a:xfrm>
                                <a:off x="4579164" y="3203653"/>
                                <a:ext cx="1244833" cy="1020397"/>
                                <a:chOff x="4579164" y="3203653"/>
                                <a:chExt cx="1244833" cy="1020397"/>
                              </a:xfrm>
                            </p:grpSpPr>
                            <p:sp>
                              <p:nvSpPr>
                                <p:cNvPr id="7810" name="Google Shape;7810;p80"/>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0"/>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0"/>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0"/>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0"/>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0"/>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0"/>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7" name="Google Shape;7817;p80"/>
                                <p:cNvGrpSpPr/>
                                <p:nvPr/>
                              </p:nvGrpSpPr>
                              <p:grpSpPr>
                                <a:xfrm>
                                  <a:off x="4579164" y="3203653"/>
                                  <a:ext cx="1244833" cy="1020397"/>
                                  <a:chOff x="4579164" y="3203653"/>
                                  <a:chExt cx="1244833" cy="1020397"/>
                                </a:xfrm>
                              </p:grpSpPr>
                              <p:sp>
                                <p:nvSpPr>
                                  <p:cNvPr id="7818" name="Google Shape;7818;p80"/>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0"/>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0"/>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0"/>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0"/>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3" name="Google Shape;7823;p80"/>
                                  <p:cNvGrpSpPr/>
                                  <p:nvPr/>
                                </p:nvGrpSpPr>
                                <p:grpSpPr>
                                  <a:xfrm>
                                    <a:off x="4579164" y="3203653"/>
                                    <a:ext cx="1244833" cy="1020397"/>
                                    <a:chOff x="4579164" y="3203653"/>
                                    <a:chExt cx="1244833" cy="1020397"/>
                                  </a:xfrm>
                                </p:grpSpPr>
                                <p:sp>
                                  <p:nvSpPr>
                                    <p:cNvPr id="7824" name="Google Shape;7824;p80"/>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0"/>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0"/>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0"/>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828" name="Google Shape;7828;p80"/>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0"/>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0"/>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831" name="Google Shape;7831;p80"/>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832" name="Google Shape;7832;p80"/>
              <p:cNvGrpSpPr/>
              <p:nvPr/>
            </p:nvGrpSpPr>
            <p:grpSpPr>
              <a:xfrm>
                <a:off x="4595437" y="3598775"/>
                <a:ext cx="37776" cy="32451"/>
                <a:chOff x="4595437" y="3598775"/>
                <a:chExt cx="37776" cy="32451"/>
              </a:xfrm>
            </p:grpSpPr>
            <p:sp>
              <p:nvSpPr>
                <p:cNvPr id="7833" name="Google Shape;7833;p80"/>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0"/>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80"/>
              <p:cNvGrpSpPr/>
              <p:nvPr/>
            </p:nvGrpSpPr>
            <p:grpSpPr>
              <a:xfrm>
                <a:off x="4641864" y="3524443"/>
                <a:ext cx="37776" cy="32380"/>
                <a:chOff x="4641864" y="3524443"/>
                <a:chExt cx="37776" cy="32380"/>
              </a:xfrm>
            </p:grpSpPr>
            <p:sp>
              <p:nvSpPr>
                <p:cNvPr id="7836" name="Google Shape;7836;p80"/>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0"/>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80"/>
              <p:cNvGrpSpPr/>
              <p:nvPr/>
            </p:nvGrpSpPr>
            <p:grpSpPr>
              <a:xfrm>
                <a:off x="4648431" y="3893901"/>
                <a:ext cx="37776" cy="32357"/>
                <a:chOff x="4648431" y="3893901"/>
                <a:chExt cx="37776" cy="32357"/>
              </a:xfrm>
            </p:grpSpPr>
            <p:sp>
              <p:nvSpPr>
                <p:cNvPr id="7839" name="Google Shape;7839;p80"/>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0"/>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80"/>
              <p:cNvGrpSpPr/>
              <p:nvPr/>
            </p:nvGrpSpPr>
            <p:grpSpPr>
              <a:xfrm>
                <a:off x="4567752" y="3722908"/>
                <a:ext cx="37870" cy="32380"/>
                <a:chOff x="4567752" y="3722908"/>
                <a:chExt cx="37870" cy="32380"/>
              </a:xfrm>
            </p:grpSpPr>
            <p:sp>
              <p:nvSpPr>
                <p:cNvPr id="7842" name="Google Shape;7842;p80"/>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0"/>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80"/>
              <p:cNvGrpSpPr/>
              <p:nvPr/>
            </p:nvGrpSpPr>
            <p:grpSpPr>
              <a:xfrm>
                <a:off x="4617506" y="3652052"/>
                <a:ext cx="37783" cy="32357"/>
                <a:chOff x="4617506" y="3652052"/>
                <a:chExt cx="37783" cy="32357"/>
              </a:xfrm>
            </p:grpSpPr>
            <p:sp>
              <p:nvSpPr>
                <p:cNvPr id="7845" name="Google Shape;7845;p80"/>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0"/>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80"/>
              <p:cNvGrpSpPr/>
              <p:nvPr/>
            </p:nvGrpSpPr>
            <p:grpSpPr>
              <a:xfrm>
                <a:off x="4739005" y="3554149"/>
                <a:ext cx="37870" cy="32357"/>
                <a:chOff x="4739005" y="3554149"/>
                <a:chExt cx="37870" cy="32357"/>
              </a:xfrm>
            </p:grpSpPr>
            <p:sp>
              <p:nvSpPr>
                <p:cNvPr id="7848" name="Google Shape;7848;p80"/>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0"/>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80"/>
              <p:cNvGrpSpPr/>
              <p:nvPr/>
            </p:nvGrpSpPr>
            <p:grpSpPr>
              <a:xfrm>
                <a:off x="4806557" y="3630258"/>
                <a:ext cx="37776" cy="32364"/>
                <a:chOff x="4806557" y="3630258"/>
                <a:chExt cx="37776" cy="32364"/>
              </a:xfrm>
            </p:grpSpPr>
            <p:sp>
              <p:nvSpPr>
                <p:cNvPr id="7851" name="Google Shape;7851;p80"/>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0"/>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80"/>
              <p:cNvGrpSpPr/>
              <p:nvPr/>
            </p:nvGrpSpPr>
            <p:grpSpPr>
              <a:xfrm>
                <a:off x="4737007" y="4004357"/>
                <a:ext cx="37870" cy="32357"/>
                <a:chOff x="4737007" y="4004357"/>
                <a:chExt cx="37870" cy="32357"/>
              </a:xfrm>
            </p:grpSpPr>
            <p:sp>
              <p:nvSpPr>
                <p:cNvPr id="7854" name="Google Shape;7854;p80"/>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0"/>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80"/>
              <p:cNvGrpSpPr/>
              <p:nvPr/>
            </p:nvGrpSpPr>
            <p:grpSpPr>
              <a:xfrm>
                <a:off x="4773634" y="4208627"/>
                <a:ext cx="37776" cy="32357"/>
                <a:chOff x="4773634" y="4208627"/>
                <a:chExt cx="37776" cy="32357"/>
              </a:xfrm>
            </p:grpSpPr>
            <p:sp>
              <p:nvSpPr>
                <p:cNvPr id="7857" name="Google Shape;7857;p80"/>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0"/>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80"/>
              <p:cNvGrpSpPr/>
              <p:nvPr/>
            </p:nvGrpSpPr>
            <p:grpSpPr>
              <a:xfrm>
                <a:off x="4888282" y="4074764"/>
                <a:ext cx="37776" cy="32451"/>
                <a:chOff x="4888282" y="4074764"/>
                <a:chExt cx="37776" cy="32451"/>
              </a:xfrm>
            </p:grpSpPr>
            <p:sp>
              <p:nvSpPr>
                <p:cNvPr id="7860" name="Google Shape;7860;p80"/>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0"/>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80"/>
              <p:cNvGrpSpPr/>
              <p:nvPr/>
            </p:nvGrpSpPr>
            <p:grpSpPr>
              <a:xfrm>
                <a:off x="4901315" y="3804271"/>
                <a:ext cx="37776" cy="32364"/>
                <a:chOff x="4901315" y="3804271"/>
                <a:chExt cx="37776" cy="32364"/>
              </a:xfrm>
            </p:grpSpPr>
            <p:sp>
              <p:nvSpPr>
                <p:cNvPr id="7863" name="Google Shape;7863;p80"/>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0"/>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80"/>
              <p:cNvGrpSpPr/>
              <p:nvPr/>
            </p:nvGrpSpPr>
            <p:grpSpPr>
              <a:xfrm>
                <a:off x="4866394" y="3715035"/>
                <a:ext cx="37846" cy="32357"/>
                <a:chOff x="4866394" y="3715035"/>
                <a:chExt cx="37846" cy="32357"/>
              </a:xfrm>
            </p:grpSpPr>
            <p:sp>
              <p:nvSpPr>
                <p:cNvPr id="7866" name="Google Shape;7866;p80"/>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0"/>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80"/>
              <p:cNvGrpSpPr/>
              <p:nvPr/>
            </p:nvGrpSpPr>
            <p:grpSpPr>
              <a:xfrm>
                <a:off x="4979233" y="3839798"/>
                <a:ext cx="37878" cy="32420"/>
                <a:chOff x="4979233" y="3839798"/>
                <a:chExt cx="37878" cy="32420"/>
              </a:xfrm>
            </p:grpSpPr>
            <p:sp>
              <p:nvSpPr>
                <p:cNvPr id="7869" name="Google Shape;7869;p80"/>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0"/>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80"/>
              <p:cNvGrpSpPr/>
              <p:nvPr/>
            </p:nvGrpSpPr>
            <p:grpSpPr>
              <a:xfrm>
                <a:off x="4790662" y="3679147"/>
                <a:ext cx="37783" cy="32380"/>
                <a:chOff x="4790662" y="3679147"/>
                <a:chExt cx="37783" cy="32380"/>
              </a:xfrm>
            </p:grpSpPr>
            <p:sp>
              <p:nvSpPr>
                <p:cNvPr id="7872" name="Google Shape;7872;p80"/>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0"/>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80"/>
              <p:cNvGrpSpPr/>
              <p:nvPr/>
            </p:nvGrpSpPr>
            <p:grpSpPr>
              <a:xfrm>
                <a:off x="4857263" y="3557861"/>
                <a:ext cx="37776" cy="32357"/>
                <a:chOff x="4857263" y="3557861"/>
                <a:chExt cx="37776" cy="32357"/>
              </a:xfrm>
            </p:grpSpPr>
            <p:sp>
              <p:nvSpPr>
                <p:cNvPr id="7875" name="Google Shape;7875;p80"/>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0"/>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80"/>
              <p:cNvGrpSpPr/>
              <p:nvPr/>
            </p:nvGrpSpPr>
            <p:grpSpPr>
              <a:xfrm>
                <a:off x="4883902" y="3648033"/>
                <a:ext cx="37783" cy="32380"/>
                <a:chOff x="4883902" y="3648033"/>
                <a:chExt cx="37783" cy="32380"/>
              </a:xfrm>
            </p:grpSpPr>
            <p:sp>
              <p:nvSpPr>
                <p:cNvPr id="7878" name="Google Shape;7878;p80"/>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0"/>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80"/>
              <p:cNvGrpSpPr/>
              <p:nvPr/>
            </p:nvGrpSpPr>
            <p:grpSpPr>
              <a:xfrm>
                <a:off x="4907780" y="3347220"/>
                <a:ext cx="37878" cy="32357"/>
                <a:chOff x="4907780" y="3347220"/>
                <a:chExt cx="37878" cy="32357"/>
              </a:xfrm>
            </p:grpSpPr>
            <p:sp>
              <p:nvSpPr>
                <p:cNvPr id="7881" name="Google Shape;7881;p80"/>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0"/>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80"/>
              <p:cNvGrpSpPr/>
              <p:nvPr/>
            </p:nvGrpSpPr>
            <p:grpSpPr>
              <a:xfrm>
                <a:off x="5065048" y="3738150"/>
                <a:ext cx="37783" cy="32364"/>
                <a:chOff x="5065048" y="3738150"/>
                <a:chExt cx="37783" cy="32364"/>
              </a:xfrm>
            </p:grpSpPr>
            <p:sp>
              <p:nvSpPr>
                <p:cNvPr id="7884" name="Google Shape;7884;p80"/>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0"/>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80"/>
              <p:cNvGrpSpPr/>
              <p:nvPr/>
            </p:nvGrpSpPr>
            <p:grpSpPr>
              <a:xfrm>
                <a:off x="5071616" y="3284615"/>
                <a:ext cx="37783" cy="32357"/>
                <a:chOff x="5071616" y="3284615"/>
                <a:chExt cx="37783" cy="32357"/>
              </a:xfrm>
            </p:grpSpPr>
            <p:sp>
              <p:nvSpPr>
                <p:cNvPr id="7887" name="Google Shape;7887;p80"/>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0"/>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80"/>
              <p:cNvGrpSpPr/>
              <p:nvPr/>
            </p:nvGrpSpPr>
            <p:grpSpPr>
              <a:xfrm>
                <a:off x="5389291" y="3759921"/>
                <a:ext cx="37783" cy="32380"/>
                <a:chOff x="5389291" y="3759921"/>
                <a:chExt cx="37783" cy="32380"/>
              </a:xfrm>
            </p:grpSpPr>
            <p:sp>
              <p:nvSpPr>
                <p:cNvPr id="7890" name="Google Shape;7890;p80"/>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0"/>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80"/>
              <p:cNvGrpSpPr/>
              <p:nvPr/>
            </p:nvGrpSpPr>
            <p:grpSpPr>
              <a:xfrm>
                <a:off x="5431534" y="3632932"/>
                <a:ext cx="37878" cy="32451"/>
                <a:chOff x="5431534" y="3632932"/>
                <a:chExt cx="37878" cy="32451"/>
              </a:xfrm>
            </p:grpSpPr>
            <p:sp>
              <p:nvSpPr>
                <p:cNvPr id="7893" name="Google Shape;7893;p80"/>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0"/>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80"/>
              <p:cNvGrpSpPr/>
              <p:nvPr/>
            </p:nvGrpSpPr>
            <p:grpSpPr>
              <a:xfrm>
                <a:off x="5540755" y="3544829"/>
                <a:ext cx="37783" cy="32357"/>
                <a:chOff x="5540755" y="3544829"/>
                <a:chExt cx="37783" cy="32357"/>
              </a:xfrm>
            </p:grpSpPr>
            <p:sp>
              <p:nvSpPr>
                <p:cNvPr id="7896" name="Google Shape;7896;p80"/>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0"/>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80"/>
              <p:cNvGrpSpPr/>
              <p:nvPr/>
            </p:nvGrpSpPr>
            <p:grpSpPr>
              <a:xfrm>
                <a:off x="5579293" y="3412107"/>
                <a:ext cx="37776" cy="32357"/>
                <a:chOff x="5579293" y="3412107"/>
                <a:chExt cx="37776" cy="32357"/>
              </a:xfrm>
            </p:grpSpPr>
            <p:sp>
              <p:nvSpPr>
                <p:cNvPr id="7899" name="Google Shape;7899;p80"/>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0"/>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80"/>
              <p:cNvGrpSpPr/>
              <p:nvPr/>
            </p:nvGrpSpPr>
            <p:grpSpPr>
              <a:xfrm>
                <a:off x="5801346" y="3284615"/>
                <a:ext cx="37783" cy="32357"/>
                <a:chOff x="5801346" y="3284615"/>
                <a:chExt cx="37783" cy="32357"/>
              </a:xfrm>
            </p:grpSpPr>
            <p:sp>
              <p:nvSpPr>
                <p:cNvPr id="7902" name="Google Shape;7902;p80"/>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0"/>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80"/>
              <p:cNvGrpSpPr/>
              <p:nvPr/>
            </p:nvGrpSpPr>
            <p:grpSpPr>
              <a:xfrm>
                <a:off x="5763578" y="3399067"/>
                <a:ext cx="37776" cy="32364"/>
                <a:chOff x="5763578" y="3399067"/>
                <a:chExt cx="37776" cy="32364"/>
              </a:xfrm>
            </p:grpSpPr>
            <p:sp>
              <p:nvSpPr>
                <p:cNvPr id="7905" name="Google Shape;7905;p80"/>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0"/>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80"/>
              <p:cNvGrpSpPr/>
              <p:nvPr/>
            </p:nvGrpSpPr>
            <p:grpSpPr>
              <a:xfrm>
                <a:off x="5395858" y="3230952"/>
                <a:ext cx="37776" cy="32364"/>
                <a:chOff x="5395858" y="3230952"/>
                <a:chExt cx="37776" cy="32364"/>
              </a:xfrm>
            </p:grpSpPr>
            <p:sp>
              <p:nvSpPr>
                <p:cNvPr id="7908" name="Google Shape;7908;p80"/>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0"/>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80"/>
              <p:cNvGrpSpPr/>
              <p:nvPr/>
            </p:nvGrpSpPr>
            <p:grpSpPr>
              <a:xfrm>
                <a:off x="5264088" y="3188237"/>
                <a:ext cx="37776" cy="32357"/>
                <a:chOff x="5264088" y="3188237"/>
                <a:chExt cx="37776" cy="32357"/>
              </a:xfrm>
            </p:grpSpPr>
            <p:sp>
              <p:nvSpPr>
                <p:cNvPr id="7911" name="Google Shape;7911;p80"/>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0"/>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80"/>
              <p:cNvGrpSpPr/>
              <p:nvPr/>
            </p:nvGrpSpPr>
            <p:grpSpPr>
              <a:xfrm>
                <a:off x="5585758" y="3237425"/>
                <a:ext cx="37878" cy="32357"/>
                <a:chOff x="5585758" y="3237425"/>
                <a:chExt cx="37878" cy="32357"/>
              </a:xfrm>
            </p:grpSpPr>
            <p:sp>
              <p:nvSpPr>
                <p:cNvPr id="7914" name="Google Shape;7914;p80"/>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0"/>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80"/>
              <p:cNvGrpSpPr/>
              <p:nvPr/>
            </p:nvGrpSpPr>
            <p:grpSpPr>
              <a:xfrm>
                <a:off x="4874196" y="3291088"/>
                <a:ext cx="37878" cy="32451"/>
                <a:chOff x="4874196" y="3291088"/>
                <a:chExt cx="37878" cy="32451"/>
              </a:xfrm>
            </p:grpSpPr>
            <p:sp>
              <p:nvSpPr>
                <p:cNvPr id="7917" name="Google Shape;7917;p80"/>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0"/>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80"/>
              <p:cNvGrpSpPr/>
              <p:nvPr/>
            </p:nvGrpSpPr>
            <p:grpSpPr>
              <a:xfrm>
                <a:off x="5197770" y="3785466"/>
                <a:ext cx="37783" cy="32427"/>
                <a:chOff x="5197770" y="3785466"/>
                <a:chExt cx="37783" cy="32427"/>
              </a:xfrm>
            </p:grpSpPr>
            <p:sp>
              <p:nvSpPr>
                <p:cNvPr id="7920" name="Google Shape;7920;p80"/>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0"/>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80"/>
              <p:cNvGrpSpPr/>
              <p:nvPr/>
            </p:nvGrpSpPr>
            <p:grpSpPr>
              <a:xfrm>
                <a:off x="5177699" y="3492117"/>
                <a:ext cx="37776" cy="32357"/>
                <a:chOff x="5177699" y="3492117"/>
                <a:chExt cx="37776" cy="32357"/>
              </a:xfrm>
            </p:grpSpPr>
            <p:sp>
              <p:nvSpPr>
                <p:cNvPr id="7923" name="Google Shape;7923;p80"/>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0"/>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80"/>
              <p:cNvGrpSpPr/>
              <p:nvPr/>
            </p:nvGrpSpPr>
            <p:grpSpPr>
              <a:xfrm>
                <a:off x="5349431" y="3622346"/>
                <a:ext cx="37870" cy="32380"/>
                <a:chOff x="5349431" y="3622346"/>
                <a:chExt cx="37870" cy="32380"/>
              </a:xfrm>
            </p:grpSpPr>
            <p:sp>
              <p:nvSpPr>
                <p:cNvPr id="7926" name="Google Shape;7926;p80"/>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0"/>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80"/>
              <p:cNvGrpSpPr/>
              <p:nvPr/>
            </p:nvGrpSpPr>
            <p:grpSpPr>
              <a:xfrm>
                <a:off x="5068855" y="3563980"/>
                <a:ext cx="53954" cy="46223"/>
                <a:chOff x="5068855" y="3563980"/>
                <a:chExt cx="53954" cy="46223"/>
              </a:xfrm>
            </p:grpSpPr>
            <p:sp>
              <p:nvSpPr>
                <p:cNvPr id="7929" name="Google Shape;7929;p80"/>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0"/>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80"/>
              <p:cNvGrpSpPr/>
              <p:nvPr/>
            </p:nvGrpSpPr>
            <p:grpSpPr>
              <a:xfrm>
                <a:off x="5037654" y="3392507"/>
                <a:ext cx="37870" cy="32451"/>
                <a:chOff x="5037654" y="3392507"/>
                <a:chExt cx="37870" cy="32451"/>
              </a:xfrm>
            </p:grpSpPr>
            <p:sp>
              <p:nvSpPr>
                <p:cNvPr id="7932" name="Google Shape;7932;p80"/>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0"/>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80"/>
              <p:cNvGrpSpPr/>
              <p:nvPr/>
            </p:nvGrpSpPr>
            <p:grpSpPr>
              <a:xfrm>
                <a:off x="5456560" y="3368629"/>
                <a:ext cx="37870" cy="32451"/>
                <a:chOff x="5456560" y="3368629"/>
                <a:chExt cx="37870" cy="32451"/>
              </a:xfrm>
            </p:grpSpPr>
            <p:sp>
              <p:nvSpPr>
                <p:cNvPr id="7935" name="Google Shape;7935;p80"/>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0"/>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80"/>
              <p:cNvGrpSpPr/>
              <p:nvPr/>
            </p:nvGrpSpPr>
            <p:grpSpPr>
              <a:xfrm>
                <a:off x="4755749" y="3501516"/>
                <a:ext cx="46246" cy="39608"/>
                <a:chOff x="4755749" y="3501516"/>
                <a:chExt cx="46246" cy="39608"/>
              </a:xfrm>
            </p:grpSpPr>
            <p:sp>
              <p:nvSpPr>
                <p:cNvPr id="7938" name="Google Shape;7938;p80"/>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0"/>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80"/>
              <p:cNvGrpSpPr/>
              <p:nvPr/>
            </p:nvGrpSpPr>
            <p:grpSpPr>
              <a:xfrm>
                <a:off x="4681346" y="3485582"/>
                <a:ext cx="37783" cy="32427"/>
                <a:chOff x="4681346" y="3485582"/>
                <a:chExt cx="37783" cy="32427"/>
              </a:xfrm>
            </p:grpSpPr>
            <p:sp>
              <p:nvSpPr>
                <p:cNvPr id="7941" name="Google Shape;7941;p80"/>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0"/>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80"/>
              <p:cNvGrpSpPr/>
              <p:nvPr/>
            </p:nvGrpSpPr>
            <p:grpSpPr>
              <a:xfrm>
                <a:off x="4767067" y="3291088"/>
                <a:ext cx="37878" cy="32451"/>
                <a:chOff x="4767067" y="3291088"/>
                <a:chExt cx="37878" cy="32451"/>
              </a:xfrm>
            </p:grpSpPr>
            <p:sp>
              <p:nvSpPr>
                <p:cNvPr id="7944" name="Google Shape;7944;p80"/>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0"/>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80"/>
              <p:cNvGrpSpPr/>
              <p:nvPr/>
            </p:nvGrpSpPr>
            <p:grpSpPr>
              <a:xfrm>
                <a:off x="4687819" y="3405539"/>
                <a:ext cx="37776" cy="32451"/>
                <a:chOff x="4687819" y="3405539"/>
                <a:chExt cx="37776" cy="32451"/>
              </a:xfrm>
            </p:grpSpPr>
            <p:sp>
              <p:nvSpPr>
                <p:cNvPr id="7947" name="Google Shape;7947;p80"/>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0"/>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80"/>
              <p:cNvGrpSpPr/>
              <p:nvPr/>
            </p:nvGrpSpPr>
            <p:grpSpPr>
              <a:xfrm>
                <a:off x="4923101" y="3444809"/>
                <a:ext cx="52813" cy="45318"/>
                <a:chOff x="4923101" y="3444809"/>
                <a:chExt cx="52813" cy="45318"/>
              </a:xfrm>
            </p:grpSpPr>
            <p:sp>
              <p:nvSpPr>
                <p:cNvPr id="7950" name="Google Shape;7950;p80"/>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0"/>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80"/>
              <p:cNvGrpSpPr/>
              <p:nvPr/>
            </p:nvGrpSpPr>
            <p:grpSpPr>
              <a:xfrm>
                <a:off x="4846040" y="3654750"/>
                <a:ext cx="31405" cy="26993"/>
                <a:chOff x="4846040" y="3654750"/>
                <a:chExt cx="31405" cy="26993"/>
              </a:xfrm>
            </p:grpSpPr>
            <p:sp>
              <p:nvSpPr>
                <p:cNvPr id="7953" name="Google Shape;7953;p80"/>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0"/>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80"/>
              <p:cNvGrpSpPr/>
              <p:nvPr/>
            </p:nvGrpSpPr>
            <p:grpSpPr>
              <a:xfrm>
                <a:off x="4925673" y="3691700"/>
                <a:ext cx="40253" cy="34472"/>
                <a:chOff x="4925673" y="3691700"/>
                <a:chExt cx="40253" cy="34472"/>
              </a:xfrm>
            </p:grpSpPr>
            <p:sp>
              <p:nvSpPr>
                <p:cNvPr id="7956" name="Google Shape;7956;p80"/>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0"/>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80"/>
              <p:cNvGrpSpPr/>
              <p:nvPr/>
            </p:nvGrpSpPr>
            <p:grpSpPr>
              <a:xfrm>
                <a:off x="4894653" y="3740848"/>
                <a:ext cx="31405" cy="26906"/>
                <a:chOff x="4894653" y="3740848"/>
                <a:chExt cx="31405" cy="26906"/>
              </a:xfrm>
            </p:grpSpPr>
            <p:sp>
              <p:nvSpPr>
                <p:cNvPr id="7959" name="Google Shape;7959;p80"/>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0"/>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80"/>
              <p:cNvGrpSpPr/>
              <p:nvPr/>
            </p:nvGrpSpPr>
            <p:grpSpPr>
              <a:xfrm>
                <a:off x="4962300" y="3696348"/>
                <a:ext cx="38255" cy="32773"/>
                <a:chOff x="4962300" y="3696348"/>
                <a:chExt cx="38255" cy="32773"/>
              </a:xfrm>
            </p:grpSpPr>
            <p:sp>
              <p:nvSpPr>
                <p:cNvPr id="7962" name="Google Shape;7962;p80"/>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0"/>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80"/>
              <p:cNvGrpSpPr/>
              <p:nvPr/>
            </p:nvGrpSpPr>
            <p:grpSpPr>
              <a:xfrm>
                <a:off x="4980185" y="3743349"/>
                <a:ext cx="31499" cy="26969"/>
                <a:chOff x="4980185" y="3743349"/>
                <a:chExt cx="31499" cy="26969"/>
              </a:xfrm>
            </p:grpSpPr>
            <p:sp>
              <p:nvSpPr>
                <p:cNvPr id="7965" name="Google Shape;7965;p80"/>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0"/>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80"/>
              <p:cNvGrpSpPr/>
              <p:nvPr/>
            </p:nvGrpSpPr>
            <p:grpSpPr>
              <a:xfrm>
                <a:off x="5013768" y="3734312"/>
                <a:ext cx="31499" cy="26969"/>
                <a:chOff x="5013768" y="3734312"/>
                <a:chExt cx="31499" cy="26969"/>
              </a:xfrm>
            </p:grpSpPr>
            <p:sp>
              <p:nvSpPr>
                <p:cNvPr id="7968" name="Google Shape;7968;p80"/>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0"/>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80"/>
              <p:cNvGrpSpPr/>
              <p:nvPr/>
            </p:nvGrpSpPr>
            <p:grpSpPr>
              <a:xfrm>
                <a:off x="5036703" y="3764545"/>
                <a:ext cx="31499" cy="26898"/>
                <a:chOff x="5036703" y="3764545"/>
                <a:chExt cx="31499" cy="26898"/>
              </a:xfrm>
            </p:grpSpPr>
            <p:sp>
              <p:nvSpPr>
                <p:cNvPr id="7971" name="Google Shape;7971;p80"/>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0"/>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80"/>
              <p:cNvGrpSpPr/>
              <p:nvPr/>
            </p:nvGrpSpPr>
            <p:grpSpPr>
              <a:xfrm>
                <a:off x="4953546" y="3768352"/>
                <a:ext cx="31405" cy="26898"/>
                <a:chOff x="4953546" y="3768352"/>
                <a:chExt cx="31405" cy="26898"/>
              </a:xfrm>
            </p:grpSpPr>
            <p:sp>
              <p:nvSpPr>
                <p:cNvPr id="7974" name="Google Shape;7974;p80"/>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0"/>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80"/>
              <p:cNvGrpSpPr/>
              <p:nvPr/>
            </p:nvGrpSpPr>
            <p:grpSpPr>
              <a:xfrm>
                <a:off x="4964770" y="3814016"/>
                <a:ext cx="31499" cy="26993"/>
                <a:chOff x="4964770" y="3814016"/>
                <a:chExt cx="31499" cy="26993"/>
              </a:xfrm>
            </p:grpSpPr>
            <p:sp>
              <p:nvSpPr>
                <p:cNvPr id="7977" name="Google Shape;7977;p80"/>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0"/>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80"/>
              <p:cNvGrpSpPr/>
              <p:nvPr/>
            </p:nvGrpSpPr>
            <p:grpSpPr>
              <a:xfrm>
                <a:off x="4923290" y="3800504"/>
                <a:ext cx="31468" cy="26898"/>
                <a:chOff x="4923290" y="3800504"/>
                <a:chExt cx="31468" cy="26898"/>
              </a:xfrm>
            </p:grpSpPr>
            <p:sp>
              <p:nvSpPr>
                <p:cNvPr id="7980" name="Google Shape;7980;p80"/>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0"/>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80"/>
              <p:cNvGrpSpPr/>
              <p:nvPr/>
            </p:nvGrpSpPr>
            <p:grpSpPr>
              <a:xfrm>
                <a:off x="5108534" y="3650943"/>
                <a:ext cx="31405" cy="26993"/>
                <a:chOff x="5108534" y="3650943"/>
                <a:chExt cx="31405" cy="26993"/>
              </a:xfrm>
            </p:grpSpPr>
            <p:sp>
              <p:nvSpPr>
                <p:cNvPr id="7983" name="Google Shape;7983;p80"/>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0"/>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80"/>
              <p:cNvGrpSpPr/>
              <p:nvPr/>
            </p:nvGrpSpPr>
            <p:grpSpPr>
              <a:xfrm>
                <a:off x="5119380" y="3760739"/>
                <a:ext cx="31499" cy="26993"/>
                <a:chOff x="5119380" y="3760739"/>
                <a:chExt cx="31499" cy="26993"/>
              </a:xfrm>
            </p:grpSpPr>
            <p:sp>
              <p:nvSpPr>
                <p:cNvPr id="7986" name="Google Shape;7986;p80"/>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0"/>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80"/>
              <p:cNvGrpSpPr/>
              <p:nvPr/>
            </p:nvGrpSpPr>
            <p:grpSpPr>
              <a:xfrm>
                <a:off x="5119380" y="3788235"/>
                <a:ext cx="31499" cy="26993"/>
                <a:chOff x="5119380" y="3788235"/>
                <a:chExt cx="31499" cy="26993"/>
              </a:xfrm>
            </p:grpSpPr>
            <p:sp>
              <p:nvSpPr>
                <p:cNvPr id="7989" name="Google Shape;7989;p80"/>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0"/>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80"/>
              <p:cNvGrpSpPr/>
              <p:nvPr/>
            </p:nvGrpSpPr>
            <p:grpSpPr>
              <a:xfrm>
                <a:off x="5158005" y="3875284"/>
                <a:ext cx="31405" cy="27001"/>
                <a:chOff x="5158005" y="3875284"/>
                <a:chExt cx="31405" cy="27001"/>
              </a:xfrm>
            </p:grpSpPr>
            <p:sp>
              <p:nvSpPr>
                <p:cNvPr id="7992" name="Google Shape;7992;p80"/>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0"/>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80"/>
              <p:cNvGrpSpPr/>
              <p:nvPr/>
            </p:nvGrpSpPr>
            <p:grpSpPr>
              <a:xfrm>
                <a:off x="5233163" y="3764545"/>
                <a:ext cx="31499" cy="26898"/>
                <a:chOff x="5233163" y="3764545"/>
                <a:chExt cx="31499" cy="26898"/>
              </a:xfrm>
            </p:grpSpPr>
            <p:sp>
              <p:nvSpPr>
                <p:cNvPr id="7995" name="Google Shape;7995;p80"/>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0"/>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80"/>
              <p:cNvGrpSpPr/>
              <p:nvPr/>
            </p:nvGrpSpPr>
            <p:grpSpPr>
              <a:xfrm>
                <a:off x="5276168" y="3805545"/>
                <a:ext cx="31499" cy="26906"/>
                <a:chOff x="5276168" y="3805545"/>
                <a:chExt cx="31499" cy="26906"/>
              </a:xfrm>
            </p:grpSpPr>
            <p:sp>
              <p:nvSpPr>
                <p:cNvPr id="7998" name="Google Shape;7998;p80"/>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0"/>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80"/>
              <p:cNvGrpSpPr/>
              <p:nvPr/>
            </p:nvGrpSpPr>
            <p:grpSpPr>
              <a:xfrm>
                <a:off x="5294053" y="3851933"/>
                <a:ext cx="31405" cy="26945"/>
                <a:chOff x="5294053" y="3851933"/>
                <a:chExt cx="31405" cy="26945"/>
              </a:xfrm>
            </p:grpSpPr>
            <p:sp>
              <p:nvSpPr>
                <p:cNvPr id="8001" name="Google Shape;8001;p80"/>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0"/>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80"/>
              <p:cNvGrpSpPr/>
              <p:nvPr/>
            </p:nvGrpSpPr>
            <p:grpSpPr>
              <a:xfrm>
                <a:off x="5341723" y="3851902"/>
                <a:ext cx="31405" cy="26977"/>
                <a:chOff x="5341723" y="3851902"/>
                <a:chExt cx="31405" cy="26977"/>
              </a:xfrm>
            </p:grpSpPr>
            <p:sp>
              <p:nvSpPr>
                <p:cNvPr id="8004" name="Google Shape;8004;p80"/>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0"/>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80"/>
              <p:cNvGrpSpPr/>
              <p:nvPr/>
            </p:nvGrpSpPr>
            <p:grpSpPr>
              <a:xfrm>
                <a:off x="5054871" y="3507855"/>
                <a:ext cx="31405" cy="26993"/>
                <a:chOff x="5054871" y="3507855"/>
                <a:chExt cx="31405" cy="26993"/>
              </a:xfrm>
            </p:grpSpPr>
            <p:sp>
              <p:nvSpPr>
                <p:cNvPr id="8007" name="Google Shape;8007;p80"/>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0"/>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80"/>
              <p:cNvGrpSpPr/>
              <p:nvPr/>
            </p:nvGrpSpPr>
            <p:grpSpPr>
              <a:xfrm>
                <a:off x="4876579" y="3675325"/>
                <a:ext cx="31405" cy="26969"/>
                <a:chOff x="4876579" y="3675325"/>
                <a:chExt cx="31405" cy="26969"/>
              </a:xfrm>
            </p:grpSpPr>
            <p:sp>
              <p:nvSpPr>
                <p:cNvPr id="8010" name="Google Shape;8010;p80"/>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0"/>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80"/>
              <p:cNvGrpSpPr/>
              <p:nvPr/>
            </p:nvGrpSpPr>
            <p:grpSpPr>
              <a:xfrm>
                <a:off x="4842233" y="3688333"/>
                <a:ext cx="31405" cy="26993"/>
                <a:chOff x="4842233" y="3688333"/>
                <a:chExt cx="31405" cy="26993"/>
              </a:xfrm>
            </p:grpSpPr>
            <p:sp>
              <p:nvSpPr>
                <p:cNvPr id="8013" name="Google Shape;8013;p80"/>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0"/>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80"/>
              <p:cNvGrpSpPr/>
              <p:nvPr/>
            </p:nvGrpSpPr>
            <p:grpSpPr>
              <a:xfrm>
                <a:off x="5187876" y="3608032"/>
                <a:ext cx="31405" cy="27001"/>
                <a:chOff x="5187876" y="3608032"/>
                <a:chExt cx="31405" cy="27001"/>
              </a:xfrm>
            </p:grpSpPr>
            <p:sp>
              <p:nvSpPr>
                <p:cNvPr id="8016" name="Google Shape;8016;p80"/>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0"/>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8" name="Google Shape;8018;p80"/>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0"/>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0" name="Google Shape;8020;p80"/>
              <p:cNvGrpSpPr/>
              <p:nvPr/>
            </p:nvGrpSpPr>
            <p:grpSpPr>
              <a:xfrm>
                <a:off x="5269224" y="3304167"/>
                <a:ext cx="40253" cy="34402"/>
                <a:chOff x="5269224" y="3304167"/>
                <a:chExt cx="40253" cy="34402"/>
              </a:xfrm>
            </p:grpSpPr>
            <p:sp>
              <p:nvSpPr>
                <p:cNvPr id="8021" name="Google Shape;8021;p80"/>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0"/>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80"/>
              <p:cNvGrpSpPr/>
              <p:nvPr/>
            </p:nvGrpSpPr>
            <p:grpSpPr>
              <a:xfrm>
                <a:off x="5327354" y="3476615"/>
                <a:ext cx="49864" cy="42723"/>
                <a:chOff x="5327354" y="3476615"/>
                <a:chExt cx="49864" cy="42723"/>
              </a:xfrm>
            </p:grpSpPr>
            <p:sp>
              <p:nvSpPr>
                <p:cNvPr id="8024" name="Google Shape;8024;p80"/>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0"/>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6" name="Google Shape;8026;p80"/>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0"/>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8" name="Google Shape;8028;p80"/>
              <p:cNvGrpSpPr/>
              <p:nvPr/>
            </p:nvGrpSpPr>
            <p:grpSpPr>
              <a:xfrm>
                <a:off x="5341723" y="3775957"/>
                <a:ext cx="31405" cy="26898"/>
                <a:chOff x="5341723" y="3775957"/>
                <a:chExt cx="31405" cy="26898"/>
              </a:xfrm>
            </p:grpSpPr>
            <p:sp>
              <p:nvSpPr>
                <p:cNvPr id="8029" name="Google Shape;8029;p80"/>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0"/>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80"/>
              <p:cNvGrpSpPr/>
              <p:nvPr/>
            </p:nvGrpSpPr>
            <p:grpSpPr>
              <a:xfrm>
                <a:off x="5439053" y="3699274"/>
                <a:ext cx="31405" cy="26898"/>
                <a:chOff x="5439053" y="3699274"/>
                <a:chExt cx="31405" cy="26898"/>
              </a:xfrm>
            </p:grpSpPr>
            <p:sp>
              <p:nvSpPr>
                <p:cNvPr id="8032" name="Google Shape;8032;p80"/>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0"/>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80"/>
              <p:cNvGrpSpPr/>
              <p:nvPr/>
            </p:nvGrpSpPr>
            <p:grpSpPr>
              <a:xfrm>
                <a:off x="5412414" y="3622307"/>
                <a:ext cx="31499" cy="26993"/>
                <a:chOff x="5412414" y="3622307"/>
                <a:chExt cx="31499" cy="26993"/>
              </a:xfrm>
            </p:grpSpPr>
            <p:sp>
              <p:nvSpPr>
                <p:cNvPr id="8035" name="Google Shape;8035;p80"/>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0"/>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80"/>
              <p:cNvGrpSpPr/>
              <p:nvPr/>
            </p:nvGrpSpPr>
            <p:grpSpPr>
              <a:xfrm>
                <a:off x="5476254" y="3473949"/>
                <a:ext cx="26835" cy="26930"/>
                <a:chOff x="5476254" y="3473949"/>
                <a:chExt cx="26835" cy="26930"/>
              </a:xfrm>
            </p:grpSpPr>
            <p:sp>
              <p:nvSpPr>
                <p:cNvPr id="8038" name="Google Shape;8038;p80"/>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0"/>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80"/>
              <p:cNvGrpSpPr/>
              <p:nvPr/>
            </p:nvGrpSpPr>
            <p:grpSpPr>
              <a:xfrm>
                <a:off x="5564547" y="3481594"/>
                <a:ext cx="31397" cy="26898"/>
                <a:chOff x="5564547" y="3481594"/>
                <a:chExt cx="31397" cy="26898"/>
              </a:xfrm>
            </p:grpSpPr>
            <p:sp>
              <p:nvSpPr>
                <p:cNvPr id="8041" name="Google Shape;8041;p80"/>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0"/>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80"/>
              <p:cNvGrpSpPr/>
              <p:nvPr/>
            </p:nvGrpSpPr>
            <p:grpSpPr>
              <a:xfrm>
                <a:off x="5534101" y="3470174"/>
                <a:ext cx="31397" cy="26906"/>
                <a:chOff x="5534101" y="3470174"/>
                <a:chExt cx="31397" cy="26906"/>
              </a:xfrm>
            </p:grpSpPr>
            <p:sp>
              <p:nvSpPr>
                <p:cNvPr id="8044" name="Google Shape;8044;p80"/>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0"/>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80"/>
              <p:cNvGrpSpPr/>
              <p:nvPr/>
            </p:nvGrpSpPr>
            <p:grpSpPr>
              <a:xfrm>
                <a:off x="5610879" y="3314486"/>
                <a:ext cx="31499" cy="26938"/>
                <a:chOff x="5610879" y="3314486"/>
                <a:chExt cx="31499" cy="26938"/>
              </a:xfrm>
            </p:grpSpPr>
            <p:sp>
              <p:nvSpPr>
                <p:cNvPr id="8047" name="Google Shape;8047;p80"/>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0"/>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80"/>
              <p:cNvGrpSpPr/>
              <p:nvPr/>
            </p:nvGrpSpPr>
            <p:grpSpPr>
              <a:xfrm>
                <a:off x="4834525" y="3501382"/>
                <a:ext cx="31499" cy="26898"/>
                <a:chOff x="4834525" y="3501382"/>
                <a:chExt cx="31499" cy="26898"/>
              </a:xfrm>
            </p:grpSpPr>
            <p:sp>
              <p:nvSpPr>
                <p:cNvPr id="8050" name="Google Shape;8050;p80"/>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0"/>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80"/>
              <p:cNvGrpSpPr/>
              <p:nvPr/>
            </p:nvGrpSpPr>
            <p:grpSpPr>
              <a:xfrm>
                <a:off x="4898460" y="3580158"/>
                <a:ext cx="31405" cy="26898"/>
                <a:chOff x="4898460" y="3580158"/>
                <a:chExt cx="31405" cy="26898"/>
              </a:xfrm>
            </p:grpSpPr>
            <p:sp>
              <p:nvSpPr>
                <p:cNvPr id="8053" name="Google Shape;8053;p80"/>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0"/>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80"/>
              <p:cNvGrpSpPr/>
              <p:nvPr/>
            </p:nvGrpSpPr>
            <p:grpSpPr>
              <a:xfrm>
                <a:off x="4882667" y="3608032"/>
                <a:ext cx="31499" cy="27001"/>
                <a:chOff x="4882667" y="3608032"/>
                <a:chExt cx="31499" cy="27001"/>
              </a:xfrm>
            </p:grpSpPr>
            <p:sp>
              <p:nvSpPr>
                <p:cNvPr id="8056" name="Google Shape;8056;p80"/>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0"/>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80"/>
              <p:cNvGrpSpPr/>
              <p:nvPr/>
            </p:nvGrpSpPr>
            <p:grpSpPr>
              <a:xfrm>
                <a:off x="4843373" y="3631407"/>
                <a:ext cx="16273" cy="16186"/>
                <a:chOff x="4843373" y="3631407"/>
                <a:chExt cx="16273" cy="16186"/>
              </a:xfrm>
            </p:grpSpPr>
            <p:sp>
              <p:nvSpPr>
                <p:cNvPr id="8059" name="Google Shape;8059;p80"/>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0"/>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80"/>
              <p:cNvGrpSpPr/>
              <p:nvPr/>
            </p:nvGrpSpPr>
            <p:grpSpPr>
              <a:xfrm>
                <a:off x="4727773" y="3591578"/>
                <a:ext cx="31499" cy="26898"/>
                <a:chOff x="4727773" y="3591578"/>
                <a:chExt cx="31499" cy="26898"/>
              </a:xfrm>
            </p:grpSpPr>
            <p:sp>
              <p:nvSpPr>
                <p:cNvPr id="8062" name="Google Shape;8062;p80"/>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0"/>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4" name="Google Shape;8064;p80"/>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0"/>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6" name="Google Shape;8066;p80"/>
              <p:cNvGrpSpPr/>
              <p:nvPr/>
            </p:nvGrpSpPr>
            <p:grpSpPr>
              <a:xfrm>
                <a:off x="4609421" y="3577398"/>
                <a:ext cx="31499" cy="27001"/>
                <a:chOff x="4609421" y="3577398"/>
                <a:chExt cx="31499" cy="27001"/>
              </a:xfrm>
            </p:grpSpPr>
            <p:sp>
              <p:nvSpPr>
                <p:cNvPr id="8067" name="Google Shape;8067;p80"/>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0"/>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80"/>
              <p:cNvGrpSpPr/>
              <p:nvPr/>
            </p:nvGrpSpPr>
            <p:grpSpPr>
              <a:xfrm>
                <a:off x="4649289" y="3577398"/>
                <a:ext cx="31499" cy="27001"/>
                <a:chOff x="4649289" y="3577398"/>
                <a:chExt cx="31499" cy="27001"/>
              </a:xfrm>
            </p:grpSpPr>
            <p:sp>
              <p:nvSpPr>
                <p:cNvPr id="8070" name="Google Shape;8070;p80"/>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0"/>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80"/>
              <p:cNvGrpSpPr/>
              <p:nvPr/>
            </p:nvGrpSpPr>
            <p:grpSpPr>
              <a:xfrm>
                <a:off x="4605614" y="3639523"/>
                <a:ext cx="31499" cy="26906"/>
                <a:chOff x="4605614" y="3639523"/>
                <a:chExt cx="31499" cy="26906"/>
              </a:xfrm>
            </p:grpSpPr>
            <p:sp>
              <p:nvSpPr>
                <p:cNvPr id="8073" name="Google Shape;8073;p80"/>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0"/>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80"/>
              <p:cNvGrpSpPr/>
              <p:nvPr/>
            </p:nvGrpSpPr>
            <p:grpSpPr>
              <a:xfrm>
                <a:off x="4785149" y="3618846"/>
                <a:ext cx="26930" cy="26843"/>
                <a:chOff x="4785149" y="3618846"/>
                <a:chExt cx="26930" cy="26843"/>
              </a:xfrm>
            </p:grpSpPr>
            <p:sp>
              <p:nvSpPr>
                <p:cNvPr id="8076" name="Google Shape;8076;p80"/>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0"/>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80"/>
              <p:cNvGrpSpPr/>
              <p:nvPr/>
            </p:nvGrpSpPr>
            <p:grpSpPr>
              <a:xfrm>
                <a:off x="4810167" y="3601567"/>
                <a:ext cx="31405" cy="26898"/>
                <a:chOff x="4810167" y="3601567"/>
                <a:chExt cx="31405" cy="26898"/>
              </a:xfrm>
            </p:grpSpPr>
            <p:sp>
              <p:nvSpPr>
                <p:cNvPr id="8079" name="Google Shape;8079;p80"/>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0"/>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80"/>
              <p:cNvGrpSpPr/>
              <p:nvPr/>
            </p:nvGrpSpPr>
            <p:grpSpPr>
              <a:xfrm>
                <a:off x="4831002" y="3373230"/>
                <a:ext cx="31405" cy="26898"/>
                <a:chOff x="4831002" y="3373230"/>
                <a:chExt cx="31405" cy="26898"/>
              </a:xfrm>
            </p:grpSpPr>
            <p:sp>
              <p:nvSpPr>
                <p:cNvPr id="8082" name="Google Shape;8082;p80"/>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0"/>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80"/>
              <p:cNvGrpSpPr/>
              <p:nvPr/>
            </p:nvGrpSpPr>
            <p:grpSpPr>
              <a:xfrm>
                <a:off x="4719311" y="3355054"/>
                <a:ext cx="31499" cy="27001"/>
                <a:chOff x="4719311" y="3355054"/>
                <a:chExt cx="31499" cy="27001"/>
              </a:xfrm>
            </p:grpSpPr>
            <p:sp>
              <p:nvSpPr>
                <p:cNvPr id="8085" name="Google Shape;8085;p80"/>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0"/>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80"/>
              <p:cNvGrpSpPr/>
              <p:nvPr/>
            </p:nvGrpSpPr>
            <p:grpSpPr>
              <a:xfrm>
                <a:off x="4798755" y="3450260"/>
                <a:ext cx="26930" cy="26930"/>
                <a:chOff x="4798755" y="3450260"/>
                <a:chExt cx="26930" cy="26930"/>
              </a:xfrm>
            </p:grpSpPr>
            <p:sp>
              <p:nvSpPr>
                <p:cNvPr id="8088" name="Google Shape;8088;p80"/>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0"/>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80"/>
              <p:cNvGrpSpPr/>
              <p:nvPr/>
            </p:nvGrpSpPr>
            <p:grpSpPr>
              <a:xfrm>
                <a:off x="4645576" y="3467555"/>
                <a:ext cx="31405" cy="26953"/>
                <a:chOff x="4645576" y="3467555"/>
                <a:chExt cx="31405" cy="26953"/>
              </a:xfrm>
            </p:grpSpPr>
            <p:sp>
              <p:nvSpPr>
                <p:cNvPr id="8091" name="Google Shape;8091;p80"/>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0"/>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80"/>
              <p:cNvGrpSpPr/>
              <p:nvPr/>
            </p:nvGrpSpPr>
            <p:grpSpPr>
              <a:xfrm>
                <a:off x="4687631" y="3583965"/>
                <a:ext cx="31499" cy="26898"/>
                <a:chOff x="4687631" y="3583965"/>
                <a:chExt cx="31499" cy="26898"/>
              </a:xfrm>
            </p:grpSpPr>
            <p:sp>
              <p:nvSpPr>
                <p:cNvPr id="8094" name="Google Shape;8094;p80"/>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0"/>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80"/>
              <p:cNvGrpSpPr/>
              <p:nvPr/>
            </p:nvGrpSpPr>
            <p:grpSpPr>
              <a:xfrm>
                <a:off x="4719311" y="3471314"/>
                <a:ext cx="31499" cy="27001"/>
                <a:chOff x="4719311" y="3471314"/>
                <a:chExt cx="31499" cy="27001"/>
              </a:xfrm>
            </p:grpSpPr>
            <p:sp>
              <p:nvSpPr>
                <p:cNvPr id="8097" name="Google Shape;8097;p80"/>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0"/>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80"/>
              <p:cNvGrpSpPr/>
              <p:nvPr/>
            </p:nvGrpSpPr>
            <p:grpSpPr>
              <a:xfrm>
                <a:off x="4719311" y="3434404"/>
                <a:ext cx="31499" cy="26898"/>
                <a:chOff x="4719311" y="3434404"/>
                <a:chExt cx="31499" cy="26898"/>
              </a:xfrm>
            </p:grpSpPr>
            <p:sp>
              <p:nvSpPr>
                <p:cNvPr id="8100" name="Google Shape;8100;p80"/>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0"/>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80"/>
              <p:cNvGrpSpPr/>
              <p:nvPr/>
            </p:nvGrpSpPr>
            <p:grpSpPr>
              <a:xfrm>
                <a:off x="4768876" y="3401772"/>
                <a:ext cx="31499" cy="26898"/>
                <a:chOff x="4768876" y="3401772"/>
                <a:chExt cx="31499" cy="26898"/>
              </a:xfrm>
            </p:grpSpPr>
            <p:sp>
              <p:nvSpPr>
                <p:cNvPr id="8103" name="Google Shape;8103;p80"/>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0"/>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80"/>
              <p:cNvGrpSpPr/>
              <p:nvPr/>
            </p:nvGrpSpPr>
            <p:grpSpPr>
              <a:xfrm>
                <a:off x="4762214" y="3471377"/>
                <a:ext cx="26938" cy="26938"/>
                <a:chOff x="4762214" y="3471377"/>
                <a:chExt cx="26938" cy="26938"/>
              </a:xfrm>
            </p:grpSpPr>
            <p:sp>
              <p:nvSpPr>
                <p:cNvPr id="8106" name="Google Shape;8106;p80"/>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0"/>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80"/>
              <p:cNvGrpSpPr/>
              <p:nvPr/>
            </p:nvGrpSpPr>
            <p:grpSpPr>
              <a:xfrm>
                <a:off x="4790473" y="3344782"/>
                <a:ext cx="31405" cy="26898"/>
                <a:chOff x="4790473" y="3344782"/>
                <a:chExt cx="31405" cy="26898"/>
              </a:xfrm>
            </p:grpSpPr>
            <p:sp>
              <p:nvSpPr>
                <p:cNvPr id="8109" name="Google Shape;8109;p80"/>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0"/>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80"/>
              <p:cNvGrpSpPr/>
              <p:nvPr/>
            </p:nvGrpSpPr>
            <p:grpSpPr>
              <a:xfrm>
                <a:off x="4823774" y="3950733"/>
                <a:ext cx="37398" cy="32034"/>
                <a:chOff x="4823774" y="3950733"/>
                <a:chExt cx="37398" cy="32034"/>
              </a:xfrm>
            </p:grpSpPr>
            <p:sp>
              <p:nvSpPr>
                <p:cNvPr id="8112" name="Google Shape;8112;p80"/>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0"/>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80"/>
              <p:cNvGrpSpPr/>
              <p:nvPr/>
            </p:nvGrpSpPr>
            <p:grpSpPr>
              <a:xfrm>
                <a:off x="4823396" y="4110566"/>
                <a:ext cx="31405" cy="26906"/>
                <a:chOff x="4823396" y="4110566"/>
                <a:chExt cx="31405" cy="26906"/>
              </a:xfrm>
            </p:grpSpPr>
            <p:sp>
              <p:nvSpPr>
                <p:cNvPr id="8115" name="Google Shape;8115;p80"/>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0"/>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80"/>
              <p:cNvGrpSpPr/>
              <p:nvPr/>
            </p:nvGrpSpPr>
            <p:grpSpPr>
              <a:xfrm>
                <a:off x="4838332" y="3821150"/>
                <a:ext cx="31499" cy="26898"/>
                <a:chOff x="4838332" y="3821150"/>
                <a:chExt cx="31499" cy="26898"/>
              </a:xfrm>
            </p:grpSpPr>
            <p:sp>
              <p:nvSpPr>
                <p:cNvPr id="8118" name="Google Shape;8118;p80"/>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0"/>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80"/>
              <p:cNvGrpSpPr/>
              <p:nvPr/>
            </p:nvGrpSpPr>
            <p:grpSpPr>
              <a:xfrm>
                <a:off x="4661275" y="3815007"/>
                <a:ext cx="36824" cy="31523"/>
                <a:chOff x="4661275" y="3815007"/>
                <a:chExt cx="36824" cy="31523"/>
              </a:xfrm>
            </p:grpSpPr>
            <p:sp>
              <p:nvSpPr>
                <p:cNvPr id="8121" name="Google Shape;8121;p80"/>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0"/>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80"/>
              <p:cNvGrpSpPr/>
              <p:nvPr/>
            </p:nvGrpSpPr>
            <p:grpSpPr>
              <a:xfrm>
                <a:off x="4558998" y="3851037"/>
                <a:ext cx="33591" cy="28699"/>
                <a:chOff x="4558998" y="3851037"/>
                <a:chExt cx="33591" cy="28699"/>
              </a:xfrm>
            </p:grpSpPr>
            <p:sp>
              <p:nvSpPr>
                <p:cNvPr id="8124" name="Google Shape;8124;p80"/>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0"/>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80"/>
              <p:cNvGrpSpPr/>
              <p:nvPr/>
            </p:nvGrpSpPr>
            <p:grpSpPr>
              <a:xfrm>
                <a:off x="4696762" y="3638587"/>
                <a:ext cx="33591" cy="28794"/>
                <a:chOff x="4696762" y="3638587"/>
                <a:chExt cx="33591" cy="28794"/>
              </a:xfrm>
            </p:grpSpPr>
            <p:sp>
              <p:nvSpPr>
                <p:cNvPr id="8127" name="Google Shape;8127;p80"/>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0"/>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80"/>
              <p:cNvGrpSpPr/>
              <p:nvPr/>
            </p:nvGrpSpPr>
            <p:grpSpPr>
              <a:xfrm>
                <a:off x="4929479" y="3939140"/>
                <a:ext cx="33497" cy="28692"/>
                <a:chOff x="4929479" y="3939140"/>
                <a:chExt cx="33497" cy="28692"/>
              </a:xfrm>
            </p:grpSpPr>
            <p:sp>
              <p:nvSpPr>
                <p:cNvPr id="8130" name="Google Shape;8130;p80"/>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0"/>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80"/>
              <p:cNvGrpSpPr/>
              <p:nvPr/>
            </p:nvGrpSpPr>
            <p:grpSpPr>
              <a:xfrm>
                <a:off x="4907119" y="3986039"/>
                <a:ext cx="33497" cy="28699"/>
                <a:chOff x="4907119" y="3986039"/>
                <a:chExt cx="33497" cy="28699"/>
              </a:xfrm>
            </p:grpSpPr>
            <p:sp>
              <p:nvSpPr>
                <p:cNvPr id="8133" name="Google Shape;8133;p80"/>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0"/>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80"/>
              <p:cNvGrpSpPr/>
              <p:nvPr/>
            </p:nvGrpSpPr>
            <p:grpSpPr>
              <a:xfrm>
                <a:off x="4911783" y="4048102"/>
                <a:ext cx="33591" cy="28762"/>
                <a:chOff x="4911783" y="4048102"/>
                <a:chExt cx="33591" cy="28762"/>
              </a:xfrm>
            </p:grpSpPr>
            <p:sp>
              <p:nvSpPr>
                <p:cNvPr id="8136" name="Google Shape;8136;p80"/>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0"/>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8" name="Google Shape;8138;p80"/>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0"/>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0" name="Google Shape;8140;p80"/>
              <p:cNvGrpSpPr/>
              <p:nvPr/>
            </p:nvGrpSpPr>
            <p:grpSpPr>
              <a:xfrm>
                <a:off x="4762623" y="3837847"/>
                <a:ext cx="42416" cy="36273"/>
                <a:chOff x="4762623" y="3837847"/>
                <a:chExt cx="42416" cy="36273"/>
              </a:xfrm>
            </p:grpSpPr>
            <p:sp>
              <p:nvSpPr>
                <p:cNvPr id="8141" name="Google Shape;8141;p80"/>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0"/>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80"/>
              <p:cNvGrpSpPr/>
              <p:nvPr/>
            </p:nvGrpSpPr>
            <p:grpSpPr>
              <a:xfrm>
                <a:off x="4746044" y="4104966"/>
                <a:ext cx="33497" cy="28699"/>
                <a:chOff x="4746044" y="4104966"/>
                <a:chExt cx="33497" cy="28699"/>
              </a:xfrm>
            </p:grpSpPr>
            <p:sp>
              <p:nvSpPr>
                <p:cNvPr id="8144" name="Google Shape;8144;p80"/>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0"/>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80"/>
              <p:cNvGrpSpPr/>
              <p:nvPr/>
            </p:nvGrpSpPr>
            <p:grpSpPr>
              <a:xfrm>
                <a:off x="4859646" y="4162554"/>
                <a:ext cx="33591" cy="28762"/>
                <a:chOff x="4859646" y="4162554"/>
                <a:chExt cx="33591" cy="28762"/>
              </a:xfrm>
            </p:grpSpPr>
            <p:sp>
              <p:nvSpPr>
                <p:cNvPr id="8147" name="Google Shape;8147;p80"/>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0"/>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9" name="Google Shape;8149;p80"/>
            <p:cNvGrpSpPr/>
            <p:nvPr/>
          </p:nvGrpSpPr>
          <p:grpSpPr>
            <a:xfrm>
              <a:off x="3597785" y="3274438"/>
              <a:ext cx="855610" cy="1122100"/>
              <a:chOff x="3597785" y="3274438"/>
              <a:chExt cx="855610" cy="1122100"/>
            </a:xfrm>
          </p:grpSpPr>
          <p:grpSp>
            <p:nvGrpSpPr>
              <p:cNvPr id="8150" name="Google Shape;8150;p80"/>
              <p:cNvGrpSpPr/>
              <p:nvPr/>
            </p:nvGrpSpPr>
            <p:grpSpPr>
              <a:xfrm>
                <a:off x="3617857" y="3284717"/>
                <a:ext cx="826785" cy="1099165"/>
                <a:chOff x="3617857" y="3284717"/>
                <a:chExt cx="826785" cy="1099165"/>
              </a:xfrm>
            </p:grpSpPr>
            <p:sp>
              <p:nvSpPr>
                <p:cNvPr id="8151" name="Google Shape;8151;p80"/>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0"/>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0"/>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0"/>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0"/>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0"/>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0"/>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0"/>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0"/>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0"/>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0"/>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0"/>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0"/>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0"/>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0"/>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0"/>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0"/>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0"/>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0"/>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0"/>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0"/>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0"/>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0"/>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0"/>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0"/>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0"/>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0"/>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0"/>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0"/>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0"/>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0"/>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0"/>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0"/>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0"/>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0"/>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0"/>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0"/>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0"/>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0"/>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0"/>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0"/>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0"/>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0"/>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0"/>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0"/>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0"/>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0"/>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0"/>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0"/>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0"/>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0"/>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0"/>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0"/>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0"/>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0"/>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0"/>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80"/>
              <p:cNvGrpSpPr/>
              <p:nvPr/>
            </p:nvGrpSpPr>
            <p:grpSpPr>
              <a:xfrm>
                <a:off x="4180904" y="4251758"/>
                <a:ext cx="37783" cy="32420"/>
                <a:chOff x="4180904" y="4251758"/>
                <a:chExt cx="37783" cy="32420"/>
              </a:xfrm>
            </p:grpSpPr>
            <p:sp>
              <p:nvSpPr>
                <p:cNvPr id="8208" name="Google Shape;8208;p80"/>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0"/>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80"/>
              <p:cNvGrpSpPr/>
              <p:nvPr/>
            </p:nvGrpSpPr>
            <p:grpSpPr>
              <a:xfrm>
                <a:off x="4201644" y="4081324"/>
                <a:ext cx="37783" cy="32364"/>
                <a:chOff x="4201644" y="4081324"/>
                <a:chExt cx="37783" cy="32364"/>
              </a:xfrm>
            </p:grpSpPr>
            <p:sp>
              <p:nvSpPr>
                <p:cNvPr id="8211" name="Google Shape;8211;p80"/>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0"/>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80"/>
              <p:cNvGrpSpPr/>
              <p:nvPr/>
            </p:nvGrpSpPr>
            <p:grpSpPr>
              <a:xfrm>
                <a:off x="4284416" y="3887428"/>
                <a:ext cx="37783" cy="32451"/>
                <a:chOff x="4284416" y="3887428"/>
                <a:chExt cx="37783" cy="32451"/>
              </a:xfrm>
            </p:grpSpPr>
            <p:sp>
              <p:nvSpPr>
                <p:cNvPr id="8214" name="Google Shape;8214;p80"/>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0"/>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80"/>
              <p:cNvGrpSpPr/>
              <p:nvPr/>
            </p:nvGrpSpPr>
            <p:grpSpPr>
              <a:xfrm>
                <a:off x="4223721" y="3860404"/>
                <a:ext cx="37870" cy="32364"/>
                <a:chOff x="4223721" y="3860404"/>
                <a:chExt cx="37870" cy="32364"/>
              </a:xfrm>
            </p:grpSpPr>
            <p:sp>
              <p:nvSpPr>
                <p:cNvPr id="8217" name="Google Shape;8217;p80"/>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0"/>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80"/>
              <p:cNvGrpSpPr/>
              <p:nvPr/>
            </p:nvGrpSpPr>
            <p:grpSpPr>
              <a:xfrm>
                <a:off x="4104889" y="3699242"/>
                <a:ext cx="37776" cy="32357"/>
                <a:chOff x="4104889" y="3699242"/>
                <a:chExt cx="37776" cy="32357"/>
              </a:xfrm>
            </p:grpSpPr>
            <p:sp>
              <p:nvSpPr>
                <p:cNvPr id="8220" name="Google Shape;8220;p80"/>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0"/>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80"/>
              <p:cNvGrpSpPr/>
              <p:nvPr/>
            </p:nvGrpSpPr>
            <p:grpSpPr>
              <a:xfrm>
                <a:off x="4143608" y="3475121"/>
                <a:ext cx="37878" cy="32420"/>
                <a:chOff x="4143608" y="3475121"/>
                <a:chExt cx="37878" cy="32420"/>
              </a:xfrm>
            </p:grpSpPr>
            <p:sp>
              <p:nvSpPr>
                <p:cNvPr id="8223" name="Google Shape;8223;p80"/>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0"/>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80"/>
              <p:cNvGrpSpPr/>
              <p:nvPr/>
            </p:nvGrpSpPr>
            <p:grpSpPr>
              <a:xfrm>
                <a:off x="4217248" y="3570893"/>
                <a:ext cx="37776" cy="32364"/>
                <a:chOff x="4217248" y="3570893"/>
                <a:chExt cx="37776" cy="32364"/>
              </a:xfrm>
            </p:grpSpPr>
            <p:sp>
              <p:nvSpPr>
                <p:cNvPr id="8226" name="Google Shape;8226;p80"/>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0"/>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80"/>
              <p:cNvGrpSpPr/>
              <p:nvPr/>
            </p:nvGrpSpPr>
            <p:grpSpPr>
              <a:xfrm>
                <a:off x="4255307" y="3431612"/>
                <a:ext cx="37776" cy="32451"/>
                <a:chOff x="4255307" y="3431612"/>
                <a:chExt cx="37776" cy="32451"/>
              </a:xfrm>
            </p:grpSpPr>
            <p:sp>
              <p:nvSpPr>
                <p:cNvPr id="8229" name="Google Shape;8229;p80"/>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0"/>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80"/>
              <p:cNvGrpSpPr/>
              <p:nvPr/>
            </p:nvGrpSpPr>
            <p:grpSpPr>
              <a:xfrm>
                <a:off x="3853052" y="3577398"/>
                <a:ext cx="37776" cy="32420"/>
                <a:chOff x="3853052" y="3577398"/>
                <a:chExt cx="37776" cy="32420"/>
              </a:xfrm>
            </p:grpSpPr>
            <p:sp>
              <p:nvSpPr>
                <p:cNvPr id="8232" name="Google Shape;8232;p80"/>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0"/>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80"/>
              <p:cNvGrpSpPr/>
              <p:nvPr/>
            </p:nvGrpSpPr>
            <p:grpSpPr>
              <a:xfrm>
                <a:off x="4039908" y="3412107"/>
                <a:ext cx="37776" cy="32357"/>
                <a:chOff x="4039908" y="3412107"/>
                <a:chExt cx="37776" cy="32357"/>
              </a:xfrm>
            </p:grpSpPr>
            <p:sp>
              <p:nvSpPr>
                <p:cNvPr id="8235" name="Google Shape;8235;p80"/>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0"/>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80"/>
              <p:cNvGrpSpPr/>
              <p:nvPr/>
            </p:nvGrpSpPr>
            <p:grpSpPr>
              <a:xfrm>
                <a:off x="4017360" y="3342061"/>
                <a:ext cx="37870" cy="32380"/>
                <a:chOff x="4017360" y="3342061"/>
                <a:chExt cx="37870" cy="32380"/>
              </a:xfrm>
            </p:grpSpPr>
            <p:sp>
              <p:nvSpPr>
                <p:cNvPr id="8238" name="Google Shape;8238;p80"/>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0"/>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0" name="Google Shape;8240;p80"/>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0"/>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2" name="Google Shape;8242;p80"/>
              <p:cNvGrpSpPr/>
              <p:nvPr/>
            </p:nvGrpSpPr>
            <p:grpSpPr>
              <a:xfrm>
                <a:off x="3750870" y="3418650"/>
                <a:ext cx="37776" cy="32380"/>
                <a:chOff x="3750870" y="3418650"/>
                <a:chExt cx="37776" cy="32380"/>
              </a:xfrm>
            </p:grpSpPr>
            <p:sp>
              <p:nvSpPr>
                <p:cNvPr id="8243" name="Google Shape;8243;p80"/>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0"/>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80"/>
              <p:cNvGrpSpPr/>
              <p:nvPr/>
            </p:nvGrpSpPr>
            <p:grpSpPr>
              <a:xfrm>
                <a:off x="3632509" y="3274438"/>
                <a:ext cx="37783" cy="32357"/>
                <a:chOff x="3632509" y="3274438"/>
                <a:chExt cx="37783" cy="32357"/>
              </a:xfrm>
            </p:grpSpPr>
            <p:sp>
              <p:nvSpPr>
                <p:cNvPr id="8246" name="Google Shape;8246;p80"/>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0"/>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80"/>
              <p:cNvGrpSpPr/>
              <p:nvPr/>
            </p:nvGrpSpPr>
            <p:grpSpPr>
              <a:xfrm>
                <a:off x="3906424" y="3297561"/>
                <a:ext cx="37776" cy="32451"/>
                <a:chOff x="3906424" y="3297561"/>
                <a:chExt cx="37776" cy="32451"/>
              </a:xfrm>
            </p:grpSpPr>
            <p:sp>
              <p:nvSpPr>
                <p:cNvPr id="8249" name="Google Shape;8249;p80"/>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0"/>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80"/>
              <p:cNvGrpSpPr/>
              <p:nvPr/>
            </p:nvGrpSpPr>
            <p:grpSpPr>
              <a:xfrm>
                <a:off x="3866084" y="3412107"/>
                <a:ext cx="37776" cy="32357"/>
                <a:chOff x="3866084" y="3412107"/>
                <a:chExt cx="37776" cy="32357"/>
              </a:xfrm>
            </p:grpSpPr>
            <p:sp>
              <p:nvSpPr>
                <p:cNvPr id="8252" name="Google Shape;8252;p80"/>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0"/>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80"/>
              <p:cNvGrpSpPr/>
              <p:nvPr/>
            </p:nvGrpSpPr>
            <p:grpSpPr>
              <a:xfrm>
                <a:off x="4023919" y="3766409"/>
                <a:ext cx="37783" cy="32357"/>
                <a:chOff x="4023919" y="3766409"/>
                <a:chExt cx="37783" cy="32357"/>
              </a:xfrm>
            </p:grpSpPr>
            <p:sp>
              <p:nvSpPr>
                <p:cNvPr id="8255" name="Google Shape;8255;p80"/>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0"/>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80"/>
              <p:cNvGrpSpPr/>
              <p:nvPr/>
            </p:nvGrpSpPr>
            <p:grpSpPr>
              <a:xfrm>
                <a:off x="3973882" y="3779449"/>
                <a:ext cx="37776" cy="32357"/>
                <a:chOff x="3973882" y="3779449"/>
                <a:chExt cx="37776" cy="32357"/>
              </a:xfrm>
            </p:grpSpPr>
            <p:sp>
              <p:nvSpPr>
                <p:cNvPr id="8258" name="Google Shape;8258;p80"/>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0"/>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80"/>
              <p:cNvGrpSpPr/>
              <p:nvPr/>
            </p:nvGrpSpPr>
            <p:grpSpPr>
              <a:xfrm>
                <a:off x="4073398" y="3838028"/>
                <a:ext cx="37776" cy="32380"/>
                <a:chOff x="4073398" y="3838028"/>
                <a:chExt cx="37776" cy="32380"/>
              </a:xfrm>
            </p:grpSpPr>
            <p:sp>
              <p:nvSpPr>
                <p:cNvPr id="8261" name="Google Shape;8261;p80"/>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0"/>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80"/>
              <p:cNvGrpSpPr/>
              <p:nvPr/>
            </p:nvGrpSpPr>
            <p:grpSpPr>
              <a:xfrm>
                <a:off x="4342672" y="4144496"/>
                <a:ext cx="37752" cy="32364"/>
                <a:chOff x="4342672" y="4144496"/>
                <a:chExt cx="37752" cy="32364"/>
              </a:xfrm>
            </p:grpSpPr>
            <p:sp>
              <p:nvSpPr>
                <p:cNvPr id="8264" name="Google Shape;8264;p80"/>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0"/>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80"/>
              <p:cNvGrpSpPr/>
              <p:nvPr/>
            </p:nvGrpSpPr>
            <p:grpSpPr>
              <a:xfrm>
                <a:off x="4406386" y="4056872"/>
                <a:ext cx="37783" cy="32364"/>
                <a:chOff x="4406386" y="4056872"/>
                <a:chExt cx="37783" cy="32364"/>
              </a:xfrm>
            </p:grpSpPr>
            <p:sp>
              <p:nvSpPr>
                <p:cNvPr id="8267" name="Google Shape;8267;p80"/>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0"/>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80"/>
              <p:cNvGrpSpPr/>
              <p:nvPr/>
            </p:nvGrpSpPr>
            <p:grpSpPr>
              <a:xfrm>
                <a:off x="4284416" y="4245254"/>
                <a:ext cx="37783" cy="32357"/>
                <a:chOff x="4284416" y="4245254"/>
                <a:chExt cx="37783" cy="32357"/>
              </a:xfrm>
            </p:grpSpPr>
            <p:sp>
              <p:nvSpPr>
                <p:cNvPr id="8270" name="Google Shape;8270;p80"/>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0"/>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80"/>
              <p:cNvGrpSpPr/>
              <p:nvPr/>
            </p:nvGrpSpPr>
            <p:grpSpPr>
              <a:xfrm>
                <a:off x="4219057" y="4331258"/>
                <a:ext cx="37776" cy="32364"/>
                <a:chOff x="4219057" y="4331258"/>
                <a:chExt cx="37776" cy="32364"/>
              </a:xfrm>
            </p:grpSpPr>
            <p:sp>
              <p:nvSpPr>
                <p:cNvPr id="8273" name="Google Shape;8273;p80"/>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0"/>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80"/>
              <p:cNvGrpSpPr/>
              <p:nvPr/>
            </p:nvGrpSpPr>
            <p:grpSpPr>
              <a:xfrm>
                <a:off x="4204122" y="4141688"/>
                <a:ext cx="33497" cy="28699"/>
                <a:chOff x="4204122" y="4141688"/>
                <a:chExt cx="33497" cy="28699"/>
              </a:xfrm>
            </p:grpSpPr>
            <p:sp>
              <p:nvSpPr>
                <p:cNvPr id="8276" name="Google Shape;8276;p80"/>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0"/>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80"/>
              <p:cNvGrpSpPr/>
              <p:nvPr/>
            </p:nvGrpSpPr>
            <p:grpSpPr>
              <a:xfrm>
                <a:off x="4301546" y="4003869"/>
                <a:ext cx="38916" cy="33324"/>
                <a:chOff x="4301546" y="4003869"/>
                <a:chExt cx="38916" cy="33324"/>
              </a:xfrm>
            </p:grpSpPr>
            <p:sp>
              <p:nvSpPr>
                <p:cNvPr id="8279" name="Google Shape;8279;p80"/>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0"/>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80"/>
              <p:cNvGrpSpPr/>
              <p:nvPr/>
            </p:nvGrpSpPr>
            <p:grpSpPr>
              <a:xfrm>
                <a:off x="4210681" y="3924669"/>
                <a:ext cx="36549" cy="31366"/>
                <a:chOff x="4210681" y="3924669"/>
                <a:chExt cx="36549" cy="31366"/>
              </a:xfrm>
            </p:grpSpPr>
            <p:sp>
              <p:nvSpPr>
                <p:cNvPr id="8282" name="Google Shape;8282;p80"/>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0"/>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80"/>
              <p:cNvGrpSpPr/>
              <p:nvPr/>
            </p:nvGrpSpPr>
            <p:grpSpPr>
              <a:xfrm>
                <a:off x="3987771" y="3628874"/>
                <a:ext cx="31499" cy="26993"/>
                <a:chOff x="3987771" y="3628874"/>
                <a:chExt cx="31499" cy="26993"/>
              </a:xfrm>
            </p:grpSpPr>
            <p:sp>
              <p:nvSpPr>
                <p:cNvPr id="8285" name="Google Shape;8285;p80"/>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0"/>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80"/>
              <p:cNvGrpSpPr/>
              <p:nvPr/>
            </p:nvGrpSpPr>
            <p:grpSpPr>
              <a:xfrm>
                <a:off x="4087382" y="3775674"/>
                <a:ext cx="31405" cy="26898"/>
                <a:chOff x="4087382" y="3775674"/>
                <a:chExt cx="31405" cy="26898"/>
              </a:xfrm>
            </p:grpSpPr>
            <p:sp>
              <p:nvSpPr>
                <p:cNvPr id="8288" name="Google Shape;8288;p80"/>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0"/>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80"/>
              <p:cNvGrpSpPr/>
              <p:nvPr/>
            </p:nvGrpSpPr>
            <p:grpSpPr>
              <a:xfrm>
                <a:off x="4118873" y="3856637"/>
                <a:ext cx="31405" cy="26906"/>
                <a:chOff x="4118873" y="3856637"/>
                <a:chExt cx="31405" cy="26906"/>
              </a:xfrm>
            </p:grpSpPr>
            <p:sp>
              <p:nvSpPr>
                <p:cNvPr id="8291" name="Google Shape;8291;p80"/>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0"/>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80"/>
              <p:cNvGrpSpPr/>
              <p:nvPr/>
            </p:nvGrpSpPr>
            <p:grpSpPr>
              <a:xfrm>
                <a:off x="4168541" y="3639523"/>
                <a:ext cx="31499" cy="26906"/>
                <a:chOff x="4168541" y="3639523"/>
                <a:chExt cx="31499" cy="26906"/>
              </a:xfrm>
            </p:grpSpPr>
            <p:sp>
              <p:nvSpPr>
                <p:cNvPr id="8294" name="Google Shape;8294;p80"/>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0"/>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80"/>
              <p:cNvGrpSpPr/>
              <p:nvPr/>
            </p:nvGrpSpPr>
            <p:grpSpPr>
              <a:xfrm>
                <a:off x="3965789" y="3393545"/>
                <a:ext cx="31405" cy="26945"/>
                <a:chOff x="3965789" y="3393545"/>
                <a:chExt cx="31405" cy="26945"/>
              </a:xfrm>
            </p:grpSpPr>
            <p:sp>
              <p:nvSpPr>
                <p:cNvPr id="8297" name="Google Shape;8297;p80"/>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0"/>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80"/>
              <p:cNvGrpSpPr/>
              <p:nvPr/>
            </p:nvGrpSpPr>
            <p:grpSpPr>
              <a:xfrm>
                <a:off x="3925166" y="3491008"/>
                <a:ext cx="31405" cy="27001"/>
                <a:chOff x="3925166" y="3491008"/>
                <a:chExt cx="31405" cy="27001"/>
              </a:xfrm>
            </p:grpSpPr>
            <p:sp>
              <p:nvSpPr>
                <p:cNvPr id="8300" name="Google Shape;8300;p80"/>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0"/>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80"/>
              <p:cNvGrpSpPr/>
              <p:nvPr/>
            </p:nvGrpSpPr>
            <p:grpSpPr>
              <a:xfrm>
                <a:off x="3682845" y="3340976"/>
                <a:ext cx="31397" cy="26898"/>
                <a:chOff x="3682845" y="3340976"/>
                <a:chExt cx="31397" cy="26898"/>
              </a:xfrm>
            </p:grpSpPr>
            <p:sp>
              <p:nvSpPr>
                <p:cNvPr id="8303" name="Google Shape;8303;p80"/>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0"/>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80"/>
              <p:cNvGrpSpPr/>
              <p:nvPr/>
            </p:nvGrpSpPr>
            <p:grpSpPr>
              <a:xfrm>
                <a:off x="3795393" y="3353725"/>
                <a:ext cx="31499" cy="26993"/>
                <a:chOff x="3795393" y="3353725"/>
                <a:chExt cx="31499" cy="26993"/>
              </a:xfrm>
            </p:grpSpPr>
            <p:sp>
              <p:nvSpPr>
                <p:cNvPr id="8306" name="Google Shape;8306;p80"/>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0"/>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80"/>
              <p:cNvGrpSpPr/>
              <p:nvPr/>
            </p:nvGrpSpPr>
            <p:grpSpPr>
              <a:xfrm>
                <a:off x="4176909" y="4363221"/>
                <a:ext cx="38924" cy="33316"/>
                <a:chOff x="4176909" y="4363221"/>
                <a:chExt cx="38924" cy="33316"/>
              </a:xfrm>
            </p:grpSpPr>
            <p:sp>
              <p:nvSpPr>
                <p:cNvPr id="8309" name="Google Shape;8309;p80"/>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0"/>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80"/>
              <p:cNvGrpSpPr/>
              <p:nvPr/>
            </p:nvGrpSpPr>
            <p:grpSpPr>
              <a:xfrm>
                <a:off x="4226191" y="4007660"/>
                <a:ext cx="33560" cy="28770"/>
                <a:chOff x="4226191" y="4007660"/>
                <a:chExt cx="33560" cy="28770"/>
              </a:xfrm>
            </p:grpSpPr>
            <p:sp>
              <p:nvSpPr>
                <p:cNvPr id="8312" name="Google Shape;8312;p80"/>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0"/>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80"/>
              <p:cNvGrpSpPr/>
              <p:nvPr/>
            </p:nvGrpSpPr>
            <p:grpSpPr>
              <a:xfrm>
                <a:off x="3597785" y="3377045"/>
                <a:ext cx="33591" cy="28699"/>
                <a:chOff x="3597785" y="3377045"/>
                <a:chExt cx="33591" cy="28699"/>
              </a:xfrm>
            </p:grpSpPr>
            <p:sp>
              <p:nvSpPr>
                <p:cNvPr id="8315" name="Google Shape;8315;p80"/>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0"/>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80"/>
              <p:cNvGrpSpPr/>
              <p:nvPr/>
            </p:nvGrpSpPr>
            <p:grpSpPr>
              <a:xfrm>
                <a:off x="3887870" y="3669796"/>
                <a:ext cx="33591" cy="28692"/>
                <a:chOff x="3887870" y="3669796"/>
                <a:chExt cx="33591" cy="28692"/>
              </a:xfrm>
            </p:grpSpPr>
            <p:sp>
              <p:nvSpPr>
                <p:cNvPr id="8318" name="Google Shape;8318;p80"/>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0"/>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80"/>
              <p:cNvGrpSpPr/>
              <p:nvPr/>
            </p:nvGrpSpPr>
            <p:grpSpPr>
              <a:xfrm>
                <a:off x="3818320" y="3481625"/>
                <a:ext cx="33497" cy="28770"/>
                <a:chOff x="3818320" y="3481625"/>
                <a:chExt cx="33497" cy="28770"/>
              </a:xfrm>
            </p:grpSpPr>
            <p:sp>
              <p:nvSpPr>
                <p:cNvPr id="8321" name="Google Shape;8321;p80"/>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0"/>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80"/>
              <p:cNvGrpSpPr/>
              <p:nvPr/>
            </p:nvGrpSpPr>
            <p:grpSpPr>
              <a:xfrm>
                <a:off x="4278139" y="4120948"/>
                <a:ext cx="37492" cy="32129"/>
                <a:chOff x="4278139" y="4120948"/>
                <a:chExt cx="37492" cy="32129"/>
              </a:xfrm>
            </p:grpSpPr>
            <p:sp>
              <p:nvSpPr>
                <p:cNvPr id="8324" name="Google Shape;8324;p80"/>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0"/>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80"/>
              <p:cNvGrpSpPr/>
              <p:nvPr/>
            </p:nvGrpSpPr>
            <p:grpSpPr>
              <a:xfrm>
                <a:off x="4419898" y="3977388"/>
                <a:ext cx="33497" cy="28692"/>
                <a:chOff x="4419898" y="3977388"/>
                <a:chExt cx="33497" cy="28692"/>
              </a:xfrm>
            </p:grpSpPr>
            <p:sp>
              <p:nvSpPr>
                <p:cNvPr id="8327" name="Google Shape;8327;p80"/>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0"/>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80"/>
              <p:cNvGrpSpPr/>
              <p:nvPr/>
            </p:nvGrpSpPr>
            <p:grpSpPr>
              <a:xfrm>
                <a:off x="4158930" y="4034684"/>
                <a:ext cx="33497" cy="28762"/>
                <a:chOff x="4158930" y="4034684"/>
                <a:chExt cx="33497" cy="28762"/>
              </a:xfrm>
            </p:grpSpPr>
            <p:sp>
              <p:nvSpPr>
                <p:cNvPr id="8330" name="Google Shape;8330;p80"/>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0"/>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80"/>
              <p:cNvGrpSpPr/>
              <p:nvPr/>
            </p:nvGrpSpPr>
            <p:grpSpPr>
              <a:xfrm>
                <a:off x="4134949" y="3957049"/>
                <a:ext cx="33497" cy="28770"/>
                <a:chOff x="4134949" y="3957049"/>
                <a:chExt cx="33497" cy="28770"/>
              </a:xfrm>
            </p:grpSpPr>
            <p:sp>
              <p:nvSpPr>
                <p:cNvPr id="8333" name="Google Shape;8333;p80"/>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0"/>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80"/>
              <p:cNvGrpSpPr/>
              <p:nvPr/>
            </p:nvGrpSpPr>
            <p:grpSpPr>
              <a:xfrm>
                <a:off x="4193653" y="4184403"/>
                <a:ext cx="43580" cy="37264"/>
                <a:chOff x="4193653" y="4184403"/>
                <a:chExt cx="43580" cy="37264"/>
              </a:xfrm>
            </p:grpSpPr>
            <p:sp>
              <p:nvSpPr>
                <p:cNvPr id="8336" name="Google Shape;8336;p80"/>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0"/>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80"/>
              <p:cNvGrpSpPr/>
              <p:nvPr/>
            </p:nvGrpSpPr>
            <p:grpSpPr>
              <a:xfrm>
                <a:off x="4343600" y="3943844"/>
                <a:ext cx="43580" cy="37312"/>
                <a:chOff x="4343600" y="3943844"/>
                <a:chExt cx="43580" cy="37312"/>
              </a:xfrm>
            </p:grpSpPr>
            <p:sp>
              <p:nvSpPr>
                <p:cNvPr id="8339" name="Google Shape;8339;p80"/>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0"/>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80"/>
              <p:cNvGrpSpPr/>
              <p:nvPr/>
            </p:nvGrpSpPr>
            <p:grpSpPr>
              <a:xfrm>
                <a:off x="4172339" y="3381693"/>
                <a:ext cx="31499" cy="27001"/>
                <a:chOff x="4172339" y="3381693"/>
                <a:chExt cx="31499" cy="27001"/>
              </a:xfrm>
            </p:grpSpPr>
            <p:sp>
              <p:nvSpPr>
                <p:cNvPr id="8342" name="Google Shape;8342;p80"/>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0"/>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31" name="Shape 831"/>
        <p:cNvGrpSpPr/>
        <p:nvPr/>
      </p:nvGrpSpPr>
      <p:grpSpPr>
        <a:xfrm>
          <a:off x="0" y="0"/>
          <a:ext cx="0" cy="0"/>
          <a:chOff x="0" y="0"/>
          <a:chExt cx="0" cy="0"/>
        </a:xfrm>
      </p:grpSpPr>
      <p:sp>
        <p:nvSpPr>
          <p:cNvPr id="832" name="Google Shape;832;p43"/>
          <p:cNvSpPr/>
          <p:nvPr/>
        </p:nvSpPr>
        <p:spPr>
          <a:xfrm rot="-2699899">
            <a:off x="2033646" y="1995010"/>
            <a:ext cx="399527" cy="381114"/>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3"/>
          <p:cNvSpPr/>
          <p:nvPr/>
        </p:nvSpPr>
        <p:spPr>
          <a:xfrm rot="-2699899">
            <a:off x="2812934" y="2002929"/>
            <a:ext cx="432660" cy="38063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3"/>
          <p:cNvSpPr/>
          <p:nvPr/>
        </p:nvSpPr>
        <p:spPr>
          <a:xfrm rot="-2699899">
            <a:off x="2810997" y="2796887"/>
            <a:ext cx="418754" cy="380872"/>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3"/>
          <p:cNvSpPr/>
          <p:nvPr/>
        </p:nvSpPr>
        <p:spPr>
          <a:xfrm rot="-2699899">
            <a:off x="1995585" y="2787187"/>
            <a:ext cx="418754" cy="381114"/>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3"/>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VISION STATEMENT</a:t>
            </a:r>
            <a:endParaRPr/>
          </a:p>
        </p:txBody>
      </p:sp>
      <p:sp>
        <p:nvSpPr>
          <p:cNvPr id="837" name="Google Shape;837;p43"/>
          <p:cNvSpPr txBox="1"/>
          <p:nvPr>
            <p:ph idx="1" type="body"/>
          </p:nvPr>
        </p:nvSpPr>
        <p:spPr>
          <a:xfrm>
            <a:off x="4939700" y="2182550"/>
            <a:ext cx="1905300" cy="18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Quack Project on every Emory student’s phone, organizing the calendars of users &amp; eliminating all frustrations with on-campus dining.</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838" name="Google Shape;838;p43"/>
          <p:cNvSpPr/>
          <p:nvPr/>
        </p:nvSpPr>
        <p:spPr>
          <a:xfrm>
            <a:off x="2302605" y="1714888"/>
            <a:ext cx="723464" cy="703832"/>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3"/>
          <p:cNvSpPr/>
          <p:nvPr/>
        </p:nvSpPr>
        <p:spPr>
          <a:xfrm>
            <a:off x="2774802" y="2271816"/>
            <a:ext cx="793719" cy="704194"/>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3"/>
          <p:cNvSpPr/>
          <p:nvPr/>
        </p:nvSpPr>
        <p:spPr>
          <a:xfrm>
            <a:off x="2207924" y="2724759"/>
            <a:ext cx="723343" cy="703832"/>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3"/>
          <p:cNvSpPr/>
          <p:nvPr/>
        </p:nvSpPr>
        <p:spPr>
          <a:xfrm>
            <a:off x="1723484" y="2154711"/>
            <a:ext cx="724915" cy="700325"/>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 name="Google Shape;842;p43"/>
          <p:cNvGrpSpPr/>
          <p:nvPr/>
        </p:nvGrpSpPr>
        <p:grpSpPr>
          <a:xfrm flipH="1">
            <a:off x="8121500" y="4569046"/>
            <a:ext cx="1022509" cy="572747"/>
            <a:chOff x="-77" y="3784091"/>
            <a:chExt cx="2423582" cy="1357541"/>
          </a:xfrm>
        </p:grpSpPr>
        <p:sp>
          <p:nvSpPr>
            <p:cNvPr id="843" name="Google Shape;843;p4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43"/>
          <p:cNvGrpSpPr/>
          <p:nvPr/>
        </p:nvGrpSpPr>
        <p:grpSpPr>
          <a:xfrm flipH="1" rot="10800000">
            <a:off x="0" y="-4"/>
            <a:ext cx="1022509" cy="572747"/>
            <a:chOff x="-77" y="3784091"/>
            <a:chExt cx="2423582" cy="1357541"/>
          </a:xfrm>
        </p:grpSpPr>
        <p:sp>
          <p:nvSpPr>
            <p:cNvPr id="849" name="Google Shape;849;p4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57" name="Shape 857"/>
        <p:cNvGrpSpPr/>
        <p:nvPr/>
      </p:nvGrpSpPr>
      <p:grpSpPr>
        <a:xfrm>
          <a:off x="0" y="0"/>
          <a:ext cx="0" cy="0"/>
          <a:chOff x="0" y="0"/>
          <a:chExt cx="0" cy="0"/>
        </a:xfrm>
      </p:grpSpPr>
      <p:sp>
        <p:nvSpPr>
          <p:cNvPr id="858" name="Google Shape;858;p44"/>
          <p:cNvSpPr txBox="1"/>
          <p:nvPr>
            <p:ph type="title"/>
          </p:nvPr>
        </p:nvSpPr>
        <p:spPr>
          <a:xfrm>
            <a:off x="5516410" y="1768059"/>
            <a:ext cx="2145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859" name="Google Shape;859;p44"/>
          <p:cNvSpPr txBox="1"/>
          <p:nvPr>
            <p:ph idx="1" type="body"/>
          </p:nvPr>
        </p:nvSpPr>
        <p:spPr>
          <a:xfrm>
            <a:off x="5076900" y="2302650"/>
            <a:ext cx="3048000" cy="197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An app that increases the quality of life of Emory students both by finding free time in your calendar to suggest events/activities to integrate into your schedule (i.e. when to study, eat, etc.) and by adding value to the experience of getting food at DCT (food locations, capacity, etc.).</a:t>
            </a:r>
            <a:endParaRPr/>
          </a:p>
        </p:txBody>
      </p:sp>
      <p:sp>
        <p:nvSpPr>
          <p:cNvPr id="860" name="Google Shape;860;p44"/>
          <p:cNvSpPr txBox="1"/>
          <p:nvPr>
            <p:ph idx="2" type="body"/>
          </p:nvPr>
        </p:nvSpPr>
        <p:spPr>
          <a:xfrm>
            <a:off x="1115075" y="2302650"/>
            <a:ext cx="3048000" cy="197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Returning from a pandemic, Emory University hasn’t quite figured out all the </a:t>
            </a:r>
            <a:r>
              <a:rPr lang="en"/>
              <a:t>best</a:t>
            </a:r>
            <a:r>
              <a:rPr lang="en"/>
              <a:t> systems yet. Coordinating a consistent student experience of classes and dining has yet to be achieved. Dining options are in flux and unclear, similar to student organizations that are learning how and when to plan in-person events again.</a:t>
            </a:r>
            <a:endParaRPr/>
          </a:p>
        </p:txBody>
      </p:sp>
      <p:sp>
        <p:nvSpPr>
          <p:cNvPr id="861" name="Google Shape;861;p44"/>
          <p:cNvSpPr txBox="1"/>
          <p:nvPr>
            <p:ph idx="3" type="title"/>
          </p:nvPr>
        </p:nvSpPr>
        <p:spPr>
          <a:xfrm>
            <a:off x="1566273" y="1768059"/>
            <a:ext cx="2145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862" name="Google Shape;862;p44"/>
          <p:cNvSpPr txBox="1"/>
          <p:nvPr>
            <p:ph idx="4" type="title"/>
          </p:nvPr>
        </p:nvSpPr>
        <p:spPr>
          <a:xfrm>
            <a:off x="720000" y="4338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VS OUR SOLUTION </a:t>
            </a:r>
            <a:r>
              <a:rPr lang="en" sz="1300"/>
              <a:t>(elevator pitch)</a:t>
            </a:r>
            <a:endParaRPr sz="1300"/>
          </a:p>
        </p:txBody>
      </p:sp>
      <p:grpSp>
        <p:nvGrpSpPr>
          <p:cNvPr id="863" name="Google Shape;863;p44"/>
          <p:cNvGrpSpPr/>
          <p:nvPr/>
        </p:nvGrpSpPr>
        <p:grpSpPr>
          <a:xfrm>
            <a:off x="6353954" y="1232891"/>
            <a:ext cx="469887" cy="469887"/>
            <a:chOff x="1487200" y="4993750"/>
            <a:chExt cx="483125" cy="483125"/>
          </a:xfrm>
        </p:grpSpPr>
        <p:sp>
          <p:nvSpPr>
            <p:cNvPr id="864" name="Google Shape;864;p4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865" name="Google Shape;865;p4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866" name="Google Shape;866;p44"/>
          <p:cNvGrpSpPr/>
          <p:nvPr/>
        </p:nvGrpSpPr>
        <p:grpSpPr>
          <a:xfrm>
            <a:off x="2404146" y="1232891"/>
            <a:ext cx="469887" cy="469887"/>
            <a:chOff x="2081650" y="4993750"/>
            <a:chExt cx="483125" cy="483125"/>
          </a:xfrm>
        </p:grpSpPr>
        <p:sp>
          <p:nvSpPr>
            <p:cNvPr id="867" name="Google Shape;867;p4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8" name="Google Shape;868;p4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72" name="Shape 872"/>
        <p:cNvGrpSpPr/>
        <p:nvPr/>
      </p:nvGrpSpPr>
      <p:grpSpPr>
        <a:xfrm>
          <a:off x="0" y="0"/>
          <a:ext cx="0" cy="0"/>
          <a:chOff x="0" y="0"/>
          <a:chExt cx="0" cy="0"/>
        </a:xfrm>
      </p:grpSpPr>
      <p:sp>
        <p:nvSpPr>
          <p:cNvPr id="873" name="Google Shape;873;p45"/>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874" name="Google Shape;874;p45"/>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BUSINESS VALUE</a:t>
            </a:r>
            <a:endParaRPr/>
          </a:p>
        </p:txBody>
      </p:sp>
      <p:grpSp>
        <p:nvGrpSpPr>
          <p:cNvPr id="875" name="Google Shape;875;p45"/>
          <p:cNvGrpSpPr/>
          <p:nvPr/>
        </p:nvGrpSpPr>
        <p:grpSpPr>
          <a:xfrm>
            <a:off x="6351340" y="1383010"/>
            <a:ext cx="2301266" cy="2377467"/>
            <a:chOff x="6945936" y="1456203"/>
            <a:chExt cx="2159597" cy="2231107"/>
          </a:xfrm>
        </p:grpSpPr>
        <p:sp>
          <p:nvSpPr>
            <p:cNvPr id="876" name="Google Shape;876;p45"/>
            <p:cNvSpPr/>
            <p:nvPr/>
          </p:nvSpPr>
          <p:spPr>
            <a:xfrm>
              <a:off x="7643769" y="1456203"/>
              <a:ext cx="1461763" cy="1846434"/>
            </a:xfrm>
            <a:custGeom>
              <a:rect b="b" l="l" r="r" t="t"/>
              <a:pathLst>
                <a:path extrusionOk="0" h="156577" w="123957">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5"/>
            <p:cNvSpPr/>
            <p:nvPr/>
          </p:nvSpPr>
          <p:spPr>
            <a:xfrm>
              <a:off x="7451434" y="1648538"/>
              <a:ext cx="1461763" cy="1846434"/>
            </a:xfrm>
            <a:custGeom>
              <a:rect b="b" l="l" r="r" t="t"/>
              <a:pathLst>
                <a:path extrusionOk="0" h="156577" w="123957">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5"/>
            <p:cNvSpPr/>
            <p:nvPr/>
          </p:nvSpPr>
          <p:spPr>
            <a:xfrm>
              <a:off x="7259100" y="1840875"/>
              <a:ext cx="1487174" cy="1846434"/>
            </a:xfrm>
            <a:custGeom>
              <a:rect b="b" l="l" r="r" t="t"/>
              <a:pathLst>
                <a:path extrusionOk="0" h="156577" w="123957">
                  <a:moveTo>
                    <a:pt x="1" y="1"/>
                  </a:moveTo>
                  <a:lnTo>
                    <a:pt x="1" y="156576"/>
                  </a:lnTo>
                  <a:lnTo>
                    <a:pt x="123956" y="156576"/>
                  </a:lnTo>
                  <a:lnTo>
                    <a:pt x="123956" y="27043"/>
                  </a:lnTo>
                  <a:lnTo>
                    <a:pt x="980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5"/>
            <p:cNvSpPr/>
            <p:nvPr/>
          </p:nvSpPr>
          <p:spPr>
            <a:xfrm>
              <a:off x="6945936" y="2917954"/>
              <a:ext cx="769354" cy="769354"/>
            </a:xfrm>
            <a:custGeom>
              <a:rect b="b" l="l" r="r" t="t"/>
              <a:pathLst>
                <a:path extrusionOk="0" h="65241" w="65241">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5"/>
            <p:cNvSpPr/>
            <p:nvPr/>
          </p:nvSpPr>
          <p:spPr>
            <a:xfrm>
              <a:off x="7215206" y="3187224"/>
              <a:ext cx="230815" cy="230815"/>
            </a:xfrm>
            <a:custGeom>
              <a:rect b="b" l="l" r="r" t="t"/>
              <a:pathLst>
                <a:path extrusionOk="0" h="19573" w="19573">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5"/>
            <p:cNvSpPr/>
            <p:nvPr/>
          </p:nvSpPr>
          <p:spPr>
            <a:xfrm>
              <a:off x="7489901" y="1994743"/>
              <a:ext cx="307749" cy="307749"/>
            </a:xfrm>
            <a:custGeom>
              <a:rect b="b" l="l" r="r" t="t"/>
              <a:pathLst>
                <a:path extrusionOk="0" h="26097" w="26097">
                  <a:moveTo>
                    <a:pt x="1" y="1"/>
                  </a:moveTo>
                  <a:lnTo>
                    <a:pt x="1" y="26097"/>
                  </a:lnTo>
                  <a:lnTo>
                    <a:pt x="26097" y="26097"/>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5"/>
            <p:cNvSpPr/>
            <p:nvPr/>
          </p:nvSpPr>
          <p:spPr>
            <a:xfrm>
              <a:off x="7489901" y="2533283"/>
              <a:ext cx="307749" cy="307749"/>
            </a:xfrm>
            <a:custGeom>
              <a:rect b="b" l="l" r="r" t="t"/>
              <a:pathLst>
                <a:path extrusionOk="0" h="26097" w="26097">
                  <a:moveTo>
                    <a:pt x="1" y="1"/>
                  </a:moveTo>
                  <a:lnTo>
                    <a:pt x="1" y="26096"/>
                  </a:lnTo>
                  <a:lnTo>
                    <a:pt x="26097" y="26096"/>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5"/>
            <p:cNvSpPr/>
            <p:nvPr/>
          </p:nvSpPr>
          <p:spPr>
            <a:xfrm>
              <a:off x="8259243" y="3148757"/>
              <a:ext cx="307749" cy="307749"/>
            </a:xfrm>
            <a:custGeom>
              <a:rect b="b" l="l" r="r" t="t"/>
              <a:pathLst>
                <a:path extrusionOk="0" h="26097" w="26097">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5"/>
            <p:cNvSpPr/>
            <p:nvPr/>
          </p:nvSpPr>
          <p:spPr>
            <a:xfrm>
              <a:off x="7913039" y="1956275"/>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5"/>
            <p:cNvSpPr/>
            <p:nvPr/>
          </p:nvSpPr>
          <p:spPr>
            <a:xfrm>
              <a:off x="7913039" y="2110144"/>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5"/>
            <p:cNvSpPr/>
            <p:nvPr/>
          </p:nvSpPr>
          <p:spPr>
            <a:xfrm>
              <a:off x="7913039" y="2264013"/>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5"/>
            <p:cNvSpPr/>
            <p:nvPr/>
          </p:nvSpPr>
          <p:spPr>
            <a:xfrm>
              <a:off x="7913039" y="2494815"/>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5"/>
            <p:cNvSpPr/>
            <p:nvPr/>
          </p:nvSpPr>
          <p:spPr>
            <a:xfrm>
              <a:off x="7913039" y="2648684"/>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5"/>
            <p:cNvSpPr/>
            <p:nvPr/>
          </p:nvSpPr>
          <p:spPr>
            <a:xfrm>
              <a:off x="7913039" y="2802552"/>
              <a:ext cx="615486" cy="76946"/>
            </a:xfrm>
            <a:custGeom>
              <a:rect b="b" l="l" r="r" t="t"/>
              <a:pathLst>
                <a:path extrusionOk="0" h="6525" w="52193">
                  <a:moveTo>
                    <a:pt x="1" y="0"/>
                  </a:moveTo>
                  <a:lnTo>
                    <a:pt x="1" y="6524"/>
                  </a:lnTo>
                  <a:lnTo>
                    <a:pt x="52192" y="6524"/>
                  </a:lnTo>
                  <a:lnTo>
                    <a:pt x="52192"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5"/>
            <p:cNvSpPr/>
            <p:nvPr/>
          </p:nvSpPr>
          <p:spPr>
            <a:xfrm>
              <a:off x="7797638" y="3110290"/>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5"/>
            <p:cNvSpPr/>
            <p:nvPr/>
          </p:nvSpPr>
          <p:spPr>
            <a:xfrm>
              <a:off x="7797638" y="3264158"/>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5"/>
            <p:cNvSpPr/>
            <p:nvPr/>
          </p:nvSpPr>
          <p:spPr>
            <a:xfrm>
              <a:off x="7797638" y="3418027"/>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5"/>
            <p:cNvSpPr/>
            <p:nvPr/>
          </p:nvSpPr>
          <p:spPr>
            <a:xfrm>
              <a:off x="8413100" y="1828800"/>
              <a:ext cx="333193" cy="319819"/>
            </a:xfrm>
            <a:custGeom>
              <a:rect b="b" l="l" r="r" t="t"/>
              <a:pathLst>
                <a:path extrusionOk="0" h="26097" w="26097">
                  <a:moveTo>
                    <a:pt x="0" y="1"/>
                  </a:moveTo>
                  <a:lnTo>
                    <a:pt x="0" y="26097"/>
                  </a:lnTo>
                  <a:lnTo>
                    <a:pt x="26096" y="26097"/>
                  </a:lnTo>
                  <a:lnTo>
                    <a:pt x="0" y="1"/>
                  </a:lnTo>
                  <a:close/>
                </a:path>
              </a:pathLst>
            </a:custGeom>
            <a:solidFill>
              <a:srgbClr val="BBBFFF"/>
            </a:solidFill>
            <a:ln cap="flat" cmpd="sng" w="9525">
              <a:solidFill>
                <a:srgbClr val="BBB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4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Value</a:t>
            </a:r>
            <a:endParaRPr/>
          </a:p>
        </p:txBody>
      </p:sp>
      <p:sp>
        <p:nvSpPr>
          <p:cNvPr id="899" name="Google Shape;899;p46"/>
          <p:cNvSpPr txBox="1"/>
          <p:nvPr>
            <p:ph idx="1" type="subTitle"/>
          </p:nvPr>
        </p:nvSpPr>
        <p:spPr>
          <a:xfrm>
            <a:off x="4211675" y="1429885"/>
            <a:ext cx="2317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Increase DCT Knowledge</a:t>
            </a:r>
            <a:endParaRPr/>
          </a:p>
        </p:txBody>
      </p:sp>
      <p:sp>
        <p:nvSpPr>
          <p:cNvPr id="900" name="Google Shape;900;p46"/>
          <p:cNvSpPr txBox="1"/>
          <p:nvPr>
            <p:ph idx="2" type="title"/>
          </p:nvPr>
        </p:nvSpPr>
        <p:spPr>
          <a:xfrm>
            <a:off x="3331225" y="1443350"/>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1</a:t>
            </a:r>
            <a:endParaRPr/>
          </a:p>
        </p:txBody>
      </p:sp>
      <p:sp>
        <p:nvSpPr>
          <p:cNvPr id="901" name="Google Shape;901;p46"/>
          <p:cNvSpPr txBox="1"/>
          <p:nvPr>
            <p:ph idx="3" type="subTitle"/>
          </p:nvPr>
        </p:nvSpPr>
        <p:spPr>
          <a:xfrm>
            <a:off x="4211675" y="1694750"/>
            <a:ext cx="2760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 heuristic measurements</a:t>
            </a:r>
            <a:endParaRPr/>
          </a:p>
        </p:txBody>
      </p:sp>
      <p:sp>
        <p:nvSpPr>
          <p:cNvPr id="902" name="Google Shape;902;p46"/>
          <p:cNvSpPr txBox="1"/>
          <p:nvPr>
            <p:ph idx="4" type="subTitle"/>
          </p:nvPr>
        </p:nvSpPr>
        <p:spPr>
          <a:xfrm>
            <a:off x="4211675" y="2521206"/>
            <a:ext cx="2317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Optimize Your Schedule</a:t>
            </a:r>
            <a:endParaRPr/>
          </a:p>
        </p:txBody>
      </p:sp>
      <p:sp>
        <p:nvSpPr>
          <p:cNvPr id="903" name="Google Shape;903;p46"/>
          <p:cNvSpPr txBox="1"/>
          <p:nvPr>
            <p:ph idx="5" type="title"/>
          </p:nvPr>
        </p:nvSpPr>
        <p:spPr>
          <a:xfrm>
            <a:off x="3331225" y="2515672"/>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2</a:t>
            </a:r>
            <a:endParaRPr/>
          </a:p>
        </p:txBody>
      </p:sp>
      <p:sp>
        <p:nvSpPr>
          <p:cNvPr id="904" name="Google Shape;904;p46"/>
          <p:cNvSpPr txBox="1"/>
          <p:nvPr>
            <p:ph idx="6" type="subTitle"/>
          </p:nvPr>
        </p:nvSpPr>
        <p:spPr>
          <a:xfrm>
            <a:off x="4211675" y="2786075"/>
            <a:ext cx="2760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Integrate with Schedulefly</a:t>
            </a:r>
            <a:endParaRPr/>
          </a:p>
        </p:txBody>
      </p:sp>
      <p:sp>
        <p:nvSpPr>
          <p:cNvPr id="905" name="Google Shape;905;p46"/>
          <p:cNvSpPr txBox="1"/>
          <p:nvPr>
            <p:ph idx="7" type="subTitle"/>
          </p:nvPr>
        </p:nvSpPr>
        <p:spPr>
          <a:xfrm>
            <a:off x="4211825" y="3612527"/>
            <a:ext cx="23169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Reduce Planning Time</a:t>
            </a:r>
            <a:endParaRPr/>
          </a:p>
        </p:txBody>
      </p:sp>
      <p:sp>
        <p:nvSpPr>
          <p:cNvPr id="906" name="Google Shape;906;p46"/>
          <p:cNvSpPr txBox="1"/>
          <p:nvPr>
            <p:ph idx="8" type="title"/>
          </p:nvPr>
        </p:nvSpPr>
        <p:spPr>
          <a:xfrm>
            <a:off x="3331225" y="3612527"/>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3</a:t>
            </a:r>
            <a:endParaRPr/>
          </a:p>
        </p:txBody>
      </p:sp>
      <p:sp>
        <p:nvSpPr>
          <p:cNvPr id="907" name="Google Shape;907;p46"/>
          <p:cNvSpPr txBox="1"/>
          <p:nvPr>
            <p:ph idx="9" type="subTitle"/>
          </p:nvPr>
        </p:nvSpPr>
        <p:spPr>
          <a:xfrm>
            <a:off x="4211825" y="3877400"/>
            <a:ext cx="2760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Find time to dine with friends</a:t>
            </a:r>
            <a:endParaRPr/>
          </a:p>
        </p:txBody>
      </p:sp>
      <p:grpSp>
        <p:nvGrpSpPr>
          <p:cNvPr id="908" name="Google Shape;908;p46"/>
          <p:cNvGrpSpPr/>
          <p:nvPr/>
        </p:nvGrpSpPr>
        <p:grpSpPr>
          <a:xfrm>
            <a:off x="2928618" y="3712518"/>
            <a:ext cx="402601" cy="405816"/>
            <a:chOff x="2588518" y="1521218"/>
            <a:chExt cx="402601" cy="405816"/>
          </a:xfrm>
        </p:grpSpPr>
        <p:sp>
          <p:nvSpPr>
            <p:cNvPr id="909" name="Google Shape;909;p46"/>
            <p:cNvSpPr/>
            <p:nvPr/>
          </p:nvSpPr>
          <p:spPr>
            <a:xfrm>
              <a:off x="2611102" y="1655730"/>
              <a:ext cx="380017" cy="271304"/>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6"/>
            <p:cNvSpPr/>
            <p:nvPr/>
          </p:nvSpPr>
          <p:spPr>
            <a:xfrm>
              <a:off x="2588518" y="1521218"/>
              <a:ext cx="379983" cy="271509"/>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6"/>
            <p:cNvSpPr/>
            <p:nvPr/>
          </p:nvSpPr>
          <p:spPr>
            <a:xfrm>
              <a:off x="2658491" y="1593343"/>
              <a:ext cx="261567" cy="261567"/>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6"/>
            <p:cNvSpPr/>
            <p:nvPr/>
          </p:nvSpPr>
          <p:spPr>
            <a:xfrm>
              <a:off x="2776876" y="1664374"/>
              <a:ext cx="48480" cy="72156"/>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 name="Google Shape;913;p46"/>
          <p:cNvSpPr/>
          <p:nvPr/>
        </p:nvSpPr>
        <p:spPr>
          <a:xfrm>
            <a:off x="2944896" y="2627960"/>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 name="Google Shape;914;p46"/>
          <p:cNvGrpSpPr/>
          <p:nvPr/>
        </p:nvGrpSpPr>
        <p:grpSpPr>
          <a:xfrm>
            <a:off x="2944901" y="1510184"/>
            <a:ext cx="370061" cy="405831"/>
            <a:chOff x="-45998575" y="2702625"/>
            <a:chExt cx="229225" cy="298625"/>
          </a:xfrm>
        </p:grpSpPr>
        <p:sp>
          <p:nvSpPr>
            <p:cNvPr id="915" name="Google Shape;915;p46"/>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6"/>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6"/>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6"/>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6"/>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6"/>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6"/>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25" name="Shape 925"/>
        <p:cNvGrpSpPr/>
        <p:nvPr/>
      </p:nvGrpSpPr>
      <p:grpSpPr>
        <a:xfrm>
          <a:off x="0" y="0"/>
          <a:ext cx="0" cy="0"/>
          <a:chOff x="0" y="0"/>
          <a:chExt cx="0" cy="0"/>
        </a:xfrm>
      </p:grpSpPr>
      <p:sp>
        <p:nvSpPr>
          <p:cNvPr id="926" name="Google Shape;926;p47"/>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927" name="Google Shape;927;p47"/>
          <p:cNvSpPr txBox="1"/>
          <p:nvPr>
            <p:ph idx="2" type="title"/>
          </p:nvPr>
        </p:nvSpPr>
        <p:spPr>
          <a:xfrm>
            <a:off x="3216900" y="2879675"/>
            <a:ext cx="28263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CUSTOMERS/USERS</a:t>
            </a:r>
            <a:endParaRPr/>
          </a:p>
        </p:txBody>
      </p:sp>
      <p:grpSp>
        <p:nvGrpSpPr>
          <p:cNvPr id="928" name="Google Shape;928;p47"/>
          <p:cNvGrpSpPr/>
          <p:nvPr/>
        </p:nvGrpSpPr>
        <p:grpSpPr>
          <a:xfrm>
            <a:off x="6275049" y="1382979"/>
            <a:ext cx="2377553" cy="2377553"/>
            <a:chOff x="6198197" y="1098851"/>
            <a:chExt cx="2945797" cy="2945797"/>
          </a:xfrm>
        </p:grpSpPr>
        <p:sp>
          <p:nvSpPr>
            <p:cNvPr id="929" name="Google Shape;929;p47"/>
            <p:cNvSpPr/>
            <p:nvPr/>
          </p:nvSpPr>
          <p:spPr>
            <a:xfrm>
              <a:off x="7315562" y="1098851"/>
              <a:ext cx="1218960" cy="1218960"/>
            </a:xfrm>
            <a:custGeom>
              <a:rect b="b" l="l" r="r" t="t"/>
              <a:pathLst>
                <a:path extrusionOk="0" h="78289" w="78289">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7"/>
            <p:cNvSpPr/>
            <p:nvPr/>
          </p:nvSpPr>
          <p:spPr>
            <a:xfrm>
              <a:off x="7213984" y="2419374"/>
              <a:ext cx="355541" cy="152384"/>
            </a:xfrm>
            <a:custGeom>
              <a:rect b="b" l="l" r="r" t="t"/>
              <a:pathLst>
                <a:path extrusionOk="0" h="9787" w="22835">
                  <a:moveTo>
                    <a:pt x="1" y="1"/>
                  </a:moveTo>
                  <a:lnTo>
                    <a:pt x="1" y="9787"/>
                  </a:lnTo>
                  <a:lnTo>
                    <a:pt x="22835" y="9787"/>
                  </a:lnTo>
                  <a:lnTo>
                    <a:pt x="22835" y="1"/>
                  </a:lnTo>
                  <a:close/>
                </a:path>
              </a:pathLst>
            </a:custGeom>
            <a:solidFill>
              <a:srgbClr val="4B62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7"/>
            <p:cNvSpPr/>
            <p:nvPr/>
          </p:nvSpPr>
          <p:spPr>
            <a:xfrm>
              <a:off x="6283022" y="3307176"/>
              <a:ext cx="698875" cy="536854"/>
            </a:xfrm>
            <a:custGeom>
              <a:rect b="b" l="l" r="r" t="t"/>
              <a:pathLst>
                <a:path extrusionOk="0" h="34480" w="44886">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7"/>
            <p:cNvSpPr/>
            <p:nvPr/>
          </p:nvSpPr>
          <p:spPr>
            <a:xfrm>
              <a:off x="6807669" y="3130425"/>
              <a:ext cx="406330" cy="914224"/>
            </a:xfrm>
            <a:custGeom>
              <a:rect b="b" l="l" r="r" t="t"/>
              <a:pathLst>
                <a:path extrusionOk="0" h="58717" w="26097">
                  <a:moveTo>
                    <a:pt x="1" y="0"/>
                  </a:moveTo>
                  <a:lnTo>
                    <a:pt x="19573" y="58716"/>
                  </a:lnTo>
                  <a:lnTo>
                    <a:pt x="26097" y="58716"/>
                  </a:lnTo>
                  <a:lnTo>
                    <a:pt x="143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7"/>
            <p:cNvSpPr/>
            <p:nvPr/>
          </p:nvSpPr>
          <p:spPr>
            <a:xfrm>
              <a:off x="6198197" y="3130425"/>
              <a:ext cx="406330" cy="914224"/>
            </a:xfrm>
            <a:custGeom>
              <a:rect b="b" l="l" r="r" t="t"/>
              <a:pathLst>
                <a:path extrusionOk="0" h="58717" w="26097">
                  <a:moveTo>
                    <a:pt x="11744" y="0"/>
                  </a:moveTo>
                  <a:lnTo>
                    <a:pt x="1" y="58716"/>
                  </a:lnTo>
                  <a:lnTo>
                    <a:pt x="6525" y="58716"/>
                  </a:lnTo>
                  <a:lnTo>
                    <a:pt x="260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7"/>
            <p:cNvSpPr/>
            <p:nvPr/>
          </p:nvSpPr>
          <p:spPr>
            <a:xfrm>
              <a:off x="6198197" y="2267006"/>
              <a:ext cx="1371328" cy="1015802"/>
            </a:xfrm>
            <a:custGeom>
              <a:rect b="b" l="l" r="r" t="t"/>
              <a:pathLst>
                <a:path extrusionOk="0" h="65241" w="88075">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7"/>
            <p:cNvSpPr/>
            <p:nvPr/>
          </p:nvSpPr>
          <p:spPr>
            <a:xfrm>
              <a:off x="6706090" y="2774900"/>
              <a:ext cx="1523696" cy="1168170"/>
            </a:xfrm>
            <a:custGeom>
              <a:rect b="b" l="l" r="r" t="t"/>
              <a:pathLst>
                <a:path extrusionOk="0" h="75027" w="97861">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7"/>
            <p:cNvSpPr/>
            <p:nvPr/>
          </p:nvSpPr>
          <p:spPr>
            <a:xfrm>
              <a:off x="7925034" y="3841476"/>
              <a:ext cx="507909" cy="203173"/>
            </a:xfrm>
            <a:custGeom>
              <a:rect b="b" l="l" r="r" t="t"/>
              <a:pathLst>
                <a:path extrusionOk="0" h="13049" w="32621">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7"/>
            <p:cNvSpPr/>
            <p:nvPr/>
          </p:nvSpPr>
          <p:spPr>
            <a:xfrm>
              <a:off x="6283022" y="1962270"/>
              <a:ext cx="1184924" cy="812645"/>
            </a:xfrm>
            <a:custGeom>
              <a:rect b="b" l="l" r="r" t="t"/>
              <a:pathLst>
                <a:path extrusionOk="0" h="52193" w="76103">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7"/>
            <p:cNvSpPr/>
            <p:nvPr/>
          </p:nvSpPr>
          <p:spPr>
            <a:xfrm>
              <a:off x="6283022" y="1962270"/>
              <a:ext cx="945706" cy="812645"/>
            </a:xfrm>
            <a:custGeom>
              <a:rect b="b" l="l" r="r" t="t"/>
              <a:pathLst>
                <a:path extrusionOk="0" h="52193" w="60739">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7"/>
            <p:cNvSpPr/>
            <p:nvPr/>
          </p:nvSpPr>
          <p:spPr>
            <a:xfrm>
              <a:off x="6756880" y="2571742"/>
              <a:ext cx="2387115" cy="203173"/>
            </a:xfrm>
            <a:custGeom>
              <a:rect b="b" l="l" r="r" t="t"/>
              <a:pathLst>
                <a:path extrusionOk="0" h="13049" w="153315">
                  <a:moveTo>
                    <a:pt x="1" y="1"/>
                  </a:moveTo>
                  <a:lnTo>
                    <a:pt x="1" y="13049"/>
                  </a:lnTo>
                  <a:lnTo>
                    <a:pt x="153314" y="13049"/>
                  </a:lnTo>
                  <a:lnTo>
                    <a:pt x="153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7"/>
            <p:cNvSpPr/>
            <p:nvPr/>
          </p:nvSpPr>
          <p:spPr>
            <a:xfrm>
              <a:off x="6381051" y="2302942"/>
              <a:ext cx="141718" cy="131302"/>
            </a:xfrm>
            <a:custGeom>
              <a:rect b="b" l="l" r="r" t="t"/>
              <a:pathLst>
                <a:path extrusionOk="0" h="8433" w="9102">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7"/>
            <p:cNvSpPr/>
            <p:nvPr/>
          </p:nvSpPr>
          <p:spPr>
            <a:xfrm>
              <a:off x="6498371" y="2115152"/>
              <a:ext cx="176766" cy="166724"/>
            </a:xfrm>
            <a:custGeom>
              <a:rect b="b" l="l" r="r" t="t"/>
              <a:pathLst>
                <a:path extrusionOk="0" h="10708" w="11353">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7"/>
            <p:cNvSpPr/>
            <p:nvPr/>
          </p:nvSpPr>
          <p:spPr>
            <a:xfrm>
              <a:off x="6655301" y="1809902"/>
              <a:ext cx="203173" cy="304752"/>
            </a:xfrm>
            <a:custGeom>
              <a:rect b="b" l="l" r="r" t="t"/>
              <a:pathLst>
                <a:path extrusionOk="0" h="19573" w="13049">
                  <a:moveTo>
                    <a:pt x="1" y="1"/>
                  </a:moveTo>
                  <a:lnTo>
                    <a:pt x="1" y="13049"/>
                  </a:lnTo>
                  <a:lnTo>
                    <a:pt x="6525" y="19573"/>
                  </a:lnTo>
                  <a:lnTo>
                    <a:pt x="13049" y="13049"/>
                  </a:lnTo>
                  <a:lnTo>
                    <a:pt x="13049"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7"/>
            <p:cNvSpPr/>
            <p:nvPr/>
          </p:nvSpPr>
          <p:spPr>
            <a:xfrm>
              <a:off x="6502933" y="2267006"/>
              <a:ext cx="761856" cy="304752"/>
            </a:xfrm>
            <a:custGeom>
              <a:rect b="b" l="l" r="r" t="t"/>
              <a:pathLst>
                <a:path extrusionOk="0" h="19573" w="48931">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7"/>
            <p:cNvSpPr/>
            <p:nvPr/>
          </p:nvSpPr>
          <p:spPr>
            <a:xfrm>
              <a:off x="7518720" y="2063849"/>
              <a:ext cx="457120" cy="507909"/>
            </a:xfrm>
            <a:custGeom>
              <a:rect b="b" l="l" r="r" t="t"/>
              <a:pathLst>
                <a:path extrusionOk="0" h="32621" w="29359">
                  <a:moveTo>
                    <a:pt x="6525" y="1"/>
                  </a:moveTo>
                  <a:lnTo>
                    <a:pt x="1" y="32621"/>
                  </a:lnTo>
                  <a:lnTo>
                    <a:pt x="22835" y="32621"/>
                  </a:lnTo>
                  <a:lnTo>
                    <a:pt x="29358"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7"/>
            <p:cNvSpPr/>
            <p:nvPr/>
          </p:nvSpPr>
          <p:spPr>
            <a:xfrm>
              <a:off x="6401354" y="2774900"/>
              <a:ext cx="1523696" cy="1168170"/>
            </a:xfrm>
            <a:custGeom>
              <a:rect b="b" l="l" r="r" t="t"/>
              <a:pathLst>
                <a:path extrusionOk="0" h="75027" w="97861">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7"/>
            <p:cNvSpPr/>
            <p:nvPr/>
          </p:nvSpPr>
          <p:spPr>
            <a:xfrm>
              <a:off x="7721877" y="3841476"/>
              <a:ext cx="406330" cy="203173"/>
            </a:xfrm>
            <a:custGeom>
              <a:rect b="b" l="l" r="r" t="t"/>
              <a:pathLst>
                <a:path extrusionOk="0" h="13049" w="26097">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7"/>
            <p:cNvSpPr/>
            <p:nvPr/>
          </p:nvSpPr>
          <p:spPr>
            <a:xfrm>
              <a:off x="8128192" y="1555955"/>
              <a:ext cx="1015802" cy="660277"/>
            </a:xfrm>
            <a:custGeom>
              <a:rect b="b" l="l" r="r" t="t"/>
              <a:pathLst>
                <a:path extrusionOk="0" h="42407" w="65241">
                  <a:moveTo>
                    <a:pt x="0" y="1"/>
                  </a:moveTo>
                  <a:lnTo>
                    <a:pt x="0" y="42407"/>
                  </a:lnTo>
                  <a:lnTo>
                    <a:pt x="65240" y="42407"/>
                  </a:lnTo>
                  <a:lnTo>
                    <a:pt x="65240" y="1"/>
                  </a:lnTo>
                  <a:close/>
                </a:path>
              </a:pathLst>
            </a:custGeom>
            <a:solidFill>
              <a:srgbClr val="809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7"/>
            <p:cNvSpPr/>
            <p:nvPr/>
          </p:nvSpPr>
          <p:spPr>
            <a:xfrm>
              <a:off x="8178981" y="1962270"/>
              <a:ext cx="609488" cy="609488"/>
            </a:xfrm>
            <a:custGeom>
              <a:rect b="b" l="l" r="r" t="t"/>
              <a:pathLst>
                <a:path extrusionOk="0" h="39145" w="39145">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7"/>
            <p:cNvSpPr/>
            <p:nvPr/>
          </p:nvSpPr>
          <p:spPr>
            <a:xfrm>
              <a:off x="8483717" y="2774900"/>
              <a:ext cx="406330" cy="203173"/>
            </a:xfrm>
            <a:custGeom>
              <a:rect b="b" l="l" r="r" t="t"/>
              <a:pathLst>
                <a:path extrusionOk="0" h="13049" w="26097">
                  <a:moveTo>
                    <a:pt x="0" y="1"/>
                  </a:moveTo>
                  <a:lnTo>
                    <a:pt x="0" y="13048"/>
                  </a:lnTo>
                  <a:lnTo>
                    <a:pt x="26096" y="13048"/>
                  </a:lnTo>
                  <a:lnTo>
                    <a:pt x="26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7"/>
            <p:cNvSpPr/>
            <p:nvPr/>
          </p:nvSpPr>
          <p:spPr>
            <a:xfrm>
              <a:off x="8636085" y="2774900"/>
              <a:ext cx="101594" cy="203173"/>
            </a:xfrm>
            <a:custGeom>
              <a:rect b="b" l="l" r="r" t="t"/>
              <a:pathLst>
                <a:path extrusionOk="0" h="13049" w="6525">
                  <a:moveTo>
                    <a:pt x="0" y="1"/>
                  </a:moveTo>
                  <a:lnTo>
                    <a:pt x="0" y="13048"/>
                  </a:lnTo>
                  <a:lnTo>
                    <a:pt x="6524" y="13048"/>
                  </a:lnTo>
                  <a:lnTo>
                    <a:pt x="65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7"/>
            <p:cNvSpPr/>
            <p:nvPr/>
          </p:nvSpPr>
          <p:spPr>
            <a:xfrm>
              <a:off x="8331349" y="2978057"/>
              <a:ext cx="355541" cy="1066592"/>
            </a:xfrm>
            <a:custGeom>
              <a:rect b="b" l="l" r="r" t="t"/>
              <a:pathLst>
                <a:path extrusionOk="0" h="68503" w="22835">
                  <a:moveTo>
                    <a:pt x="9786" y="0"/>
                  </a:moveTo>
                  <a:lnTo>
                    <a:pt x="0" y="68502"/>
                  </a:lnTo>
                  <a:lnTo>
                    <a:pt x="9786" y="68502"/>
                  </a:lnTo>
                  <a:lnTo>
                    <a:pt x="22834"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7"/>
            <p:cNvSpPr/>
            <p:nvPr/>
          </p:nvSpPr>
          <p:spPr>
            <a:xfrm>
              <a:off x="8686875" y="2978057"/>
              <a:ext cx="355541" cy="1066592"/>
            </a:xfrm>
            <a:custGeom>
              <a:rect b="b" l="l" r="r" t="t"/>
              <a:pathLst>
                <a:path extrusionOk="0" h="68503" w="22835">
                  <a:moveTo>
                    <a:pt x="0" y="0"/>
                  </a:moveTo>
                  <a:lnTo>
                    <a:pt x="13048" y="68502"/>
                  </a:lnTo>
                  <a:lnTo>
                    <a:pt x="22834" y="68502"/>
                  </a:lnTo>
                  <a:lnTo>
                    <a:pt x="13048"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7"/>
            <p:cNvSpPr/>
            <p:nvPr/>
          </p:nvSpPr>
          <p:spPr>
            <a:xfrm>
              <a:off x="6960037" y="2774900"/>
              <a:ext cx="406330" cy="203173"/>
            </a:xfrm>
            <a:custGeom>
              <a:rect b="b" l="l" r="r" t="t"/>
              <a:pathLst>
                <a:path extrusionOk="0" h="13049" w="26097">
                  <a:moveTo>
                    <a:pt x="1" y="1"/>
                  </a:moveTo>
                  <a:lnTo>
                    <a:pt x="1" y="13048"/>
                  </a:lnTo>
                  <a:lnTo>
                    <a:pt x="26097" y="13048"/>
                  </a:lnTo>
                  <a:lnTo>
                    <a:pt x="260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7"/>
            <p:cNvSpPr/>
            <p:nvPr/>
          </p:nvSpPr>
          <p:spPr>
            <a:xfrm>
              <a:off x="7112405" y="2774900"/>
              <a:ext cx="101594" cy="203173"/>
            </a:xfrm>
            <a:custGeom>
              <a:rect b="b" l="l" r="r" t="t"/>
              <a:pathLst>
                <a:path extrusionOk="0" h="13049" w="6525">
                  <a:moveTo>
                    <a:pt x="1" y="1"/>
                  </a:moveTo>
                  <a:lnTo>
                    <a:pt x="1" y="13048"/>
                  </a:lnTo>
                  <a:lnTo>
                    <a:pt x="6525" y="13048"/>
                  </a:lnTo>
                  <a:lnTo>
                    <a:pt x="65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7"/>
            <p:cNvSpPr/>
            <p:nvPr/>
          </p:nvSpPr>
          <p:spPr>
            <a:xfrm>
              <a:off x="6807669" y="2978057"/>
              <a:ext cx="355541" cy="1066592"/>
            </a:xfrm>
            <a:custGeom>
              <a:rect b="b" l="l" r="r" t="t"/>
              <a:pathLst>
                <a:path extrusionOk="0" h="68503" w="22835">
                  <a:moveTo>
                    <a:pt x="9787" y="0"/>
                  </a:moveTo>
                  <a:lnTo>
                    <a:pt x="1" y="68502"/>
                  </a:lnTo>
                  <a:lnTo>
                    <a:pt x="9787" y="68502"/>
                  </a:lnTo>
                  <a:lnTo>
                    <a:pt x="22835"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7"/>
            <p:cNvSpPr/>
            <p:nvPr/>
          </p:nvSpPr>
          <p:spPr>
            <a:xfrm>
              <a:off x="7163194" y="2978057"/>
              <a:ext cx="355541" cy="1066592"/>
            </a:xfrm>
            <a:custGeom>
              <a:rect b="b" l="l" r="r" t="t"/>
              <a:pathLst>
                <a:path extrusionOk="0" h="68503" w="22835">
                  <a:moveTo>
                    <a:pt x="1" y="0"/>
                  </a:moveTo>
                  <a:lnTo>
                    <a:pt x="13049" y="68502"/>
                  </a:lnTo>
                  <a:lnTo>
                    <a:pt x="22835" y="68502"/>
                  </a:lnTo>
                  <a:lnTo>
                    <a:pt x="13049"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7"/>
            <p:cNvSpPr/>
            <p:nvPr/>
          </p:nvSpPr>
          <p:spPr>
            <a:xfrm>
              <a:off x="6706090" y="1809902"/>
              <a:ext cx="152384" cy="203173"/>
            </a:xfrm>
            <a:custGeom>
              <a:rect b="b" l="l" r="r" t="t"/>
              <a:pathLst>
                <a:path extrusionOk="0" h="13049" w="9787">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7"/>
            <p:cNvSpPr/>
            <p:nvPr/>
          </p:nvSpPr>
          <p:spPr>
            <a:xfrm>
              <a:off x="6502933" y="1505166"/>
              <a:ext cx="304752" cy="304752"/>
            </a:xfrm>
            <a:custGeom>
              <a:rect b="b" l="l" r="r" t="t"/>
              <a:pathLst>
                <a:path extrusionOk="0" h="19573" w="19573">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7"/>
            <p:cNvSpPr/>
            <p:nvPr/>
          </p:nvSpPr>
          <p:spPr>
            <a:xfrm>
              <a:off x="6655301" y="1606745"/>
              <a:ext cx="203173" cy="203173"/>
            </a:xfrm>
            <a:custGeom>
              <a:rect b="b" l="l" r="r" t="t"/>
              <a:pathLst>
                <a:path extrusionOk="0" h="13049" w="13049">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7"/>
            <p:cNvSpPr/>
            <p:nvPr/>
          </p:nvSpPr>
          <p:spPr>
            <a:xfrm>
              <a:off x="6655301" y="1708323"/>
              <a:ext cx="203173" cy="253962"/>
            </a:xfrm>
            <a:custGeom>
              <a:rect b="b" l="l" r="r" t="t"/>
              <a:pathLst>
                <a:path extrusionOk="0" h="16311" w="13049">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